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63" r:id="rId5"/>
    <p:sldId id="262" r:id="rId6"/>
    <p:sldId id="272" r:id="rId7"/>
    <p:sldId id="266" r:id="rId8"/>
    <p:sldId id="267" r:id="rId9"/>
    <p:sldId id="271" r:id="rId10"/>
    <p:sldId id="273" r:id="rId11"/>
    <p:sldId id="269" r:id="rId12"/>
    <p:sldId id="270" r:id="rId13"/>
    <p:sldId id="268" r:id="rId14"/>
    <p:sldId id="274" r:id="rId15"/>
    <p:sldId id="275" r:id="rId16"/>
    <p:sldId id="265" r:id="rId17"/>
    <p:sldId id="264" r:id="rId18"/>
  </p:sldIdLst>
  <p:sldSz cx="12192000" cy="6858000"/>
  <p:notesSz cx="6889750" cy="967105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8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89" autoAdjust="0"/>
  </p:normalViewPr>
  <p:slideViewPr>
    <p:cSldViewPr snapToGrid="0">
      <p:cViewPr varScale="1">
        <p:scale>
          <a:sx n="77" d="100"/>
          <a:sy n="77" d="100"/>
        </p:scale>
        <p:origin x="264" y="56"/>
      </p:cViewPr>
      <p:guideLst/>
    </p:cSldViewPr>
  </p:slideViewPr>
  <p:notesTextViewPr>
    <p:cViewPr>
      <p:scale>
        <a:sx n="3" d="2"/>
        <a:sy n="3" d="2"/>
      </p:scale>
      <p:origin x="0" y="0"/>
    </p:cViewPr>
  </p:notesTextViewPr>
  <p:notesViewPr>
    <p:cSldViewPr snapToGrid="0" showGuides="1">
      <p:cViewPr varScale="1">
        <p:scale>
          <a:sx n="86" d="100"/>
          <a:sy n="86" d="100"/>
        </p:scale>
        <p:origin x="311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9A07B545-CB7B-485B-8848-24C5090D7CC2}"/>
              </a:ext>
            </a:extLst>
          </p:cNvPr>
          <p:cNvSpPr>
            <a:spLocks noGrp="1"/>
          </p:cNvSpPr>
          <p:nvPr>
            <p:ph type="dt" sz="quarter" idx="1"/>
          </p:nvPr>
        </p:nvSpPr>
        <p:spPr>
          <a:xfrm>
            <a:off x="3902597" y="0"/>
            <a:ext cx="2985558" cy="485232"/>
          </a:xfrm>
          <a:prstGeom prst="rect">
            <a:avLst/>
          </a:prstGeom>
        </p:spPr>
        <p:txBody>
          <a:bodyPr vert="horz" lIns="94631" tIns="47316" rIns="94631" bIns="47316" rtlCol="0"/>
          <a:lstStyle>
            <a:lvl1pPr algn="r">
              <a:defRPr sz="1200"/>
            </a:lvl1pPr>
          </a:lstStyle>
          <a:p>
            <a:pPr rtl="0"/>
            <a:fld id="{2E2853A2-F7E2-4B2B-90B9-8B6DB830EAEB}" type="datetime1">
              <a:rPr lang="fr-FR" smtClean="0"/>
              <a:t>14/09/2024</a:t>
            </a:fld>
            <a:endParaRPr lang="fr-FR"/>
          </a:p>
        </p:txBody>
      </p:sp>
      <p:sp>
        <p:nvSpPr>
          <p:cNvPr id="4" name="Espace réservé du pied de page 3">
            <a:extLst>
              <a:ext uri="{FF2B5EF4-FFF2-40B4-BE49-F238E27FC236}">
                <a16:creationId xmlns:a16="http://schemas.microsoft.com/office/drawing/2014/main" id="{DD9E7E0C-EC12-408D-80EA-659FD94A65AD}"/>
              </a:ext>
            </a:extLst>
          </p:cNvPr>
          <p:cNvSpPr>
            <a:spLocks noGrp="1"/>
          </p:cNvSpPr>
          <p:nvPr>
            <p:ph type="ftr" sz="quarter" idx="2"/>
          </p:nvPr>
        </p:nvSpPr>
        <p:spPr>
          <a:xfrm>
            <a:off x="0" y="9185820"/>
            <a:ext cx="2985558" cy="485231"/>
          </a:xfrm>
          <a:prstGeom prst="rect">
            <a:avLst/>
          </a:prstGeom>
        </p:spPr>
        <p:txBody>
          <a:bodyPr vert="horz" lIns="94631" tIns="47316" rIns="94631" bIns="47316"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DF952D70-4DD5-4630-8772-5085BDBF1D2C}"/>
              </a:ext>
            </a:extLst>
          </p:cNvPr>
          <p:cNvSpPr>
            <a:spLocks noGrp="1"/>
          </p:cNvSpPr>
          <p:nvPr>
            <p:ph type="sldNum" sz="quarter" idx="3"/>
          </p:nvPr>
        </p:nvSpPr>
        <p:spPr>
          <a:xfrm>
            <a:off x="3902597" y="9185820"/>
            <a:ext cx="2985558" cy="485231"/>
          </a:xfrm>
          <a:prstGeom prst="rect">
            <a:avLst/>
          </a:prstGeom>
        </p:spPr>
        <p:txBody>
          <a:bodyPr vert="horz" lIns="94631" tIns="47316" rIns="94631" bIns="47316" rtlCol="0" anchor="b"/>
          <a:lstStyle>
            <a:lvl1pPr algn="r">
              <a:defRPr sz="1200"/>
            </a:lvl1pPr>
          </a:lstStyle>
          <a:p>
            <a:pPr rtl="0"/>
            <a:fld id="{D1D13D6A-DFDD-4B27-9F53-83C0CD9331E8}" type="slidenum">
              <a:rPr lang="fr-FR" smtClean="0"/>
              <a:t>‹N°›</a:t>
            </a:fld>
            <a:endParaRPr lang="fr-FR"/>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pPr rtl="0"/>
            <a:endParaRPr lang="fr-FR" noProof="0"/>
          </a:p>
        </p:txBody>
      </p:sp>
      <p:sp>
        <p:nvSpPr>
          <p:cNvPr id="3" name="Espace réservé de la date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pPr rtl="0"/>
            <a:fld id="{F5C86D4E-2E32-426F-83F9-7CC91B4997B8}" type="datetime1">
              <a:rPr lang="fr-FR" noProof="0" smtClean="0"/>
              <a:t>14/09/2024</a:t>
            </a:fld>
            <a:endParaRPr lang="fr-FR" noProof="0"/>
          </a:p>
        </p:txBody>
      </p:sp>
      <p:sp>
        <p:nvSpPr>
          <p:cNvPr id="4" name="Espace réservé de l’image des diapositives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pPr rtl="0"/>
            <a:endParaRPr lang="fr-FR" noProof="0"/>
          </a:p>
        </p:txBody>
      </p:sp>
      <p:sp>
        <p:nvSpPr>
          <p:cNvPr id="5" name="Espace réservé des commentaires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pPr rtl="0"/>
            <a:fld id="{BA1D7B6F-E65C-42E7-86A5-0A01C6C95227}" type="slidenum">
              <a:rPr lang="fr-FR" noProof="0" smtClean="0"/>
              <a:t>‹N°›</a:t>
            </a:fld>
            <a:endParaRPr lang="fr-FR" noProof="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BA1D7B6F-E65C-42E7-86A5-0A01C6C95227}" type="slidenum">
              <a:rPr lang="fr-FR" smtClean="0"/>
              <a:t>1</a:t>
            </a:fld>
            <a:endParaRPr lang="fr-FR"/>
          </a:p>
        </p:txBody>
      </p:sp>
    </p:spTree>
    <p:extLst>
      <p:ext uri="{BB962C8B-B14F-4D97-AF65-F5344CB8AC3E}">
        <p14:creationId xmlns:p14="http://schemas.microsoft.com/office/powerpoint/2010/main" val="1227398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37A19-6009-B16B-8178-4EC1264057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9EF7376-2675-0EA2-C9BB-D30F9250301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56C10D-F5A1-763E-E959-EC7FC56102C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6568A3A-7088-EB67-1AFA-3D8E8FD0E2C6}"/>
              </a:ext>
            </a:extLst>
          </p:cNvPr>
          <p:cNvSpPr>
            <a:spLocks noGrp="1"/>
          </p:cNvSpPr>
          <p:nvPr>
            <p:ph type="sldNum" sz="quarter" idx="5"/>
          </p:nvPr>
        </p:nvSpPr>
        <p:spPr/>
        <p:txBody>
          <a:bodyPr/>
          <a:lstStyle/>
          <a:p>
            <a:pPr rtl="0"/>
            <a:fld id="{BA1D7B6F-E65C-42E7-86A5-0A01C6C95227}" type="slidenum">
              <a:rPr lang="fr-FR" smtClean="0"/>
              <a:t>10</a:t>
            </a:fld>
            <a:endParaRPr lang="fr-FR"/>
          </a:p>
        </p:txBody>
      </p:sp>
    </p:spTree>
    <p:extLst>
      <p:ext uri="{BB962C8B-B14F-4D97-AF65-F5344CB8AC3E}">
        <p14:creationId xmlns:p14="http://schemas.microsoft.com/office/powerpoint/2010/main" val="3899379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8BE42-291B-2396-684F-F7BABCA18A3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2A26BF-8BFA-8733-F33D-35F3F9CCE46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BED9B4-8836-011B-A983-FBCC7BD2BD8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20AB0F2-9704-409C-2D8B-6D40F765F59A}"/>
              </a:ext>
            </a:extLst>
          </p:cNvPr>
          <p:cNvSpPr>
            <a:spLocks noGrp="1"/>
          </p:cNvSpPr>
          <p:nvPr>
            <p:ph type="sldNum" sz="quarter" idx="5"/>
          </p:nvPr>
        </p:nvSpPr>
        <p:spPr/>
        <p:txBody>
          <a:bodyPr/>
          <a:lstStyle/>
          <a:p>
            <a:pPr rtl="0"/>
            <a:fld id="{BA1D7B6F-E65C-42E7-86A5-0A01C6C95227}" type="slidenum">
              <a:rPr lang="fr-FR" smtClean="0"/>
              <a:t>11</a:t>
            </a:fld>
            <a:endParaRPr lang="fr-FR"/>
          </a:p>
        </p:txBody>
      </p:sp>
    </p:spTree>
    <p:extLst>
      <p:ext uri="{BB962C8B-B14F-4D97-AF65-F5344CB8AC3E}">
        <p14:creationId xmlns:p14="http://schemas.microsoft.com/office/powerpoint/2010/main" val="55708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7C0D-14C2-E389-8865-6990B53375A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3D5FF5-9310-AB7E-BD07-FEB584D475E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670203-637E-4B44-0B27-AA3A2C85E62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DEF6F75C-2655-94DA-6A86-FCF19B837E0C}"/>
              </a:ext>
            </a:extLst>
          </p:cNvPr>
          <p:cNvSpPr>
            <a:spLocks noGrp="1"/>
          </p:cNvSpPr>
          <p:nvPr>
            <p:ph type="sldNum" sz="quarter" idx="5"/>
          </p:nvPr>
        </p:nvSpPr>
        <p:spPr/>
        <p:txBody>
          <a:bodyPr/>
          <a:lstStyle/>
          <a:p>
            <a:pPr rtl="0"/>
            <a:fld id="{BA1D7B6F-E65C-42E7-86A5-0A01C6C95227}" type="slidenum">
              <a:rPr lang="fr-FR" smtClean="0"/>
              <a:t>12</a:t>
            </a:fld>
            <a:endParaRPr lang="fr-FR"/>
          </a:p>
        </p:txBody>
      </p:sp>
    </p:spTree>
    <p:extLst>
      <p:ext uri="{BB962C8B-B14F-4D97-AF65-F5344CB8AC3E}">
        <p14:creationId xmlns:p14="http://schemas.microsoft.com/office/powerpoint/2010/main" val="3948402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9270-3A1C-0345-4F63-D2E75E45C9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9CA487-D474-0E3C-77C8-A6E2B3EFD56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519DB8-CAD6-1517-E7F1-7C9C32A6F762}"/>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39A7A80-7F33-DA39-DC27-E3E1E9EDB669}"/>
              </a:ext>
            </a:extLst>
          </p:cNvPr>
          <p:cNvSpPr>
            <a:spLocks noGrp="1"/>
          </p:cNvSpPr>
          <p:nvPr>
            <p:ph type="sldNum" sz="quarter" idx="5"/>
          </p:nvPr>
        </p:nvSpPr>
        <p:spPr/>
        <p:txBody>
          <a:bodyPr/>
          <a:lstStyle/>
          <a:p>
            <a:pPr rtl="0"/>
            <a:fld id="{BA1D7B6F-E65C-42E7-86A5-0A01C6C95227}" type="slidenum">
              <a:rPr lang="fr-FR" smtClean="0"/>
              <a:t>13</a:t>
            </a:fld>
            <a:endParaRPr lang="fr-FR"/>
          </a:p>
        </p:txBody>
      </p:sp>
    </p:spTree>
    <p:extLst>
      <p:ext uri="{BB962C8B-B14F-4D97-AF65-F5344CB8AC3E}">
        <p14:creationId xmlns:p14="http://schemas.microsoft.com/office/powerpoint/2010/main" val="4022001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16</a:t>
            </a:fld>
            <a:endParaRPr lang="fr-FR"/>
          </a:p>
        </p:txBody>
      </p:sp>
    </p:spTree>
    <p:extLst>
      <p:ext uri="{BB962C8B-B14F-4D97-AF65-F5344CB8AC3E}">
        <p14:creationId xmlns:p14="http://schemas.microsoft.com/office/powerpoint/2010/main" val="208820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17</a:t>
            </a:fld>
            <a:endParaRPr lang="fr-FR"/>
          </a:p>
        </p:txBody>
      </p:sp>
    </p:spTree>
    <p:extLst>
      <p:ext uri="{BB962C8B-B14F-4D97-AF65-F5344CB8AC3E}">
        <p14:creationId xmlns:p14="http://schemas.microsoft.com/office/powerpoint/2010/main" val="247417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2</a:t>
            </a:fld>
            <a:endParaRPr lang="fr-FR"/>
          </a:p>
        </p:txBody>
      </p:sp>
    </p:spTree>
    <p:extLst>
      <p:ext uri="{BB962C8B-B14F-4D97-AF65-F5344CB8AC3E}">
        <p14:creationId xmlns:p14="http://schemas.microsoft.com/office/powerpoint/2010/main" val="130204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3</a:t>
            </a:fld>
            <a:endParaRPr lang="fr-FR"/>
          </a:p>
        </p:txBody>
      </p:sp>
    </p:spTree>
    <p:extLst>
      <p:ext uri="{BB962C8B-B14F-4D97-AF65-F5344CB8AC3E}">
        <p14:creationId xmlns:p14="http://schemas.microsoft.com/office/powerpoint/2010/main" val="3184927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4</a:t>
            </a:fld>
            <a:endParaRPr lang="fr-FR"/>
          </a:p>
        </p:txBody>
      </p:sp>
    </p:spTree>
    <p:extLst>
      <p:ext uri="{BB962C8B-B14F-4D97-AF65-F5344CB8AC3E}">
        <p14:creationId xmlns:p14="http://schemas.microsoft.com/office/powerpoint/2010/main" val="32564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BA1D7B6F-E65C-42E7-86A5-0A01C6C95227}" type="slidenum">
              <a:rPr lang="fr-FR" smtClean="0"/>
              <a:t>5</a:t>
            </a:fld>
            <a:endParaRPr lang="fr-FR"/>
          </a:p>
        </p:txBody>
      </p:sp>
    </p:spTree>
    <p:extLst>
      <p:ext uri="{BB962C8B-B14F-4D97-AF65-F5344CB8AC3E}">
        <p14:creationId xmlns:p14="http://schemas.microsoft.com/office/powerpoint/2010/main" val="307960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FE209-D89E-D244-56FA-E7B53A07B7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FB6F73-4E34-2979-6555-414F8BE735C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DE22EE-8785-3B14-C2EE-1EB70EE05EA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89360933-7C0E-F5E7-53F4-17AEA82CC5D2}"/>
              </a:ext>
            </a:extLst>
          </p:cNvPr>
          <p:cNvSpPr>
            <a:spLocks noGrp="1"/>
          </p:cNvSpPr>
          <p:nvPr>
            <p:ph type="sldNum" sz="quarter" idx="5"/>
          </p:nvPr>
        </p:nvSpPr>
        <p:spPr/>
        <p:txBody>
          <a:bodyPr/>
          <a:lstStyle/>
          <a:p>
            <a:pPr rtl="0"/>
            <a:fld id="{BA1D7B6F-E65C-42E7-86A5-0A01C6C95227}" type="slidenum">
              <a:rPr lang="fr-FR" smtClean="0"/>
              <a:t>6</a:t>
            </a:fld>
            <a:endParaRPr lang="fr-FR"/>
          </a:p>
        </p:txBody>
      </p:sp>
    </p:spTree>
    <p:extLst>
      <p:ext uri="{BB962C8B-B14F-4D97-AF65-F5344CB8AC3E}">
        <p14:creationId xmlns:p14="http://schemas.microsoft.com/office/powerpoint/2010/main" val="3381998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AA63B-6FB7-AE0E-7053-F5A9F5889AA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896E4E-BBBD-9774-068A-DDC0317D61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4EB368F-7359-7576-3DA5-DB901F7FE87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794E7D1-F9C9-0FC1-4D87-B4C60BEFE655}"/>
              </a:ext>
            </a:extLst>
          </p:cNvPr>
          <p:cNvSpPr>
            <a:spLocks noGrp="1"/>
          </p:cNvSpPr>
          <p:nvPr>
            <p:ph type="sldNum" sz="quarter" idx="5"/>
          </p:nvPr>
        </p:nvSpPr>
        <p:spPr/>
        <p:txBody>
          <a:bodyPr/>
          <a:lstStyle/>
          <a:p>
            <a:pPr rtl="0"/>
            <a:fld id="{BA1D7B6F-E65C-42E7-86A5-0A01C6C95227}" type="slidenum">
              <a:rPr lang="fr-FR" smtClean="0"/>
              <a:t>7</a:t>
            </a:fld>
            <a:endParaRPr lang="fr-FR"/>
          </a:p>
        </p:txBody>
      </p:sp>
    </p:spTree>
    <p:extLst>
      <p:ext uri="{BB962C8B-B14F-4D97-AF65-F5344CB8AC3E}">
        <p14:creationId xmlns:p14="http://schemas.microsoft.com/office/powerpoint/2010/main" val="2319812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A39C9-4C62-AF8B-E02D-AE9C2F02A7C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05204D2-B6A5-5314-16DD-FD090ECFD6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0AD6A0-DA25-FC95-A826-36E59E202C2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A5367C6-69CA-6F73-3C3F-DE908E2C57E0}"/>
              </a:ext>
            </a:extLst>
          </p:cNvPr>
          <p:cNvSpPr>
            <a:spLocks noGrp="1"/>
          </p:cNvSpPr>
          <p:nvPr>
            <p:ph type="sldNum" sz="quarter" idx="5"/>
          </p:nvPr>
        </p:nvSpPr>
        <p:spPr/>
        <p:txBody>
          <a:bodyPr/>
          <a:lstStyle/>
          <a:p>
            <a:pPr rtl="0"/>
            <a:fld id="{BA1D7B6F-E65C-42E7-86A5-0A01C6C95227}" type="slidenum">
              <a:rPr lang="fr-FR" smtClean="0"/>
              <a:t>8</a:t>
            </a:fld>
            <a:endParaRPr lang="fr-FR"/>
          </a:p>
        </p:txBody>
      </p:sp>
    </p:spTree>
    <p:extLst>
      <p:ext uri="{BB962C8B-B14F-4D97-AF65-F5344CB8AC3E}">
        <p14:creationId xmlns:p14="http://schemas.microsoft.com/office/powerpoint/2010/main" val="218443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4272-D408-FF02-BD42-3C76E000F4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0C290D-E3EF-B2ED-17A1-FFFE9B7689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0662D9-4AD2-9FEF-C9D9-57C39FC17BF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BFD5E043-B118-D22B-A167-68DFBCD23DE7}"/>
              </a:ext>
            </a:extLst>
          </p:cNvPr>
          <p:cNvSpPr>
            <a:spLocks noGrp="1"/>
          </p:cNvSpPr>
          <p:nvPr>
            <p:ph type="sldNum" sz="quarter" idx="5"/>
          </p:nvPr>
        </p:nvSpPr>
        <p:spPr/>
        <p:txBody>
          <a:bodyPr/>
          <a:lstStyle/>
          <a:p>
            <a:pPr rtl="0"/>
            <a:fld id="{BA1D7B6F-E65C-42E7-86A5-0A01C6C95227}" type="slidenum">
              <a:rPr lang="fr-FR" smtClean="0"/>
              <a:t>9</a:t>
            </a:fld>
            <a:endParaRPr lang="fr-FR"/>
          </a:p>
        </p:txBody>
      </p:sp>
    </p:spTree>
    <p:extLst>
      <p:ext uri="{BB962C8B-B14F-4D97-AF65-F5344CB8AC3E}">
        <p14:creationId xmlns:p14="http://schemas.microsoft.com/office/powerpoint/2010/main" val="3368110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avec image">
    <p:spTree>
      <p:nvGrpSpPr>
        <p:cNvPr id="1" name=""/>
        <p:cNvGrpSpPr/>
        <p:nvPr/>
      </p:nvGrpSpPr>
      <p:grpSpPr>
        <a:xfrm>
          <a:off x="0" y="0"/>
          <a:ext cx="0" cy="0"/>
          <a:chOff x="0" y="0"/>
          <a:chExt cx="0" cy="0"/>
        </a:xfrm>
      </p:grpSpPr>
      <p:grpSp>
        <p:nvGrpSpPr>
          <p:cNvPr id="25" name="Graphisme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orme libre : Form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fr-FR" noProof="0"/>
            </a:p>
          </p:txBody>
        </p:sp>
        <p:sp>
          <p:nvSpPr>
            <p:cNvPr id="40" name="Forme libre : Form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fr-FR" noProof="0"/>
            </a:p>
          </p:txBody>
        </p:sp>
        <p:sp>
          <p:nvSpPr>
            <p:cNvPr id="41" name="Forme libre : Form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fr-FR" noProof="0"/>
            </a:p>
          </p:txBody>
        </p:sp>
        <p:sp>
          <p:nvSpPr>
            <p:cNvPr id="36" name="Forme libre : Form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fr-FR" noProof="0"/>
            </a:p>
          </p:txBody>
        </p:sp>
        <p:sp>
          <p:nvSpPr>
            <p:cNvPr id="37" name="Forme libre : Form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fr-FR" noProof="0"/>
            </a:p>
          </p:txBody>
        </p:sp>
        <p:sp>
          <p:nvSpPr>
            <p:cNvPr id="39" name="Forme libre : Form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fr-FR" noProof="0"/>
            </a:p>
          </p:txBody>
        </p:sp>
        <p:sp>
          <p:nvSpPr>
            <p:cNvPr id="26" name="Forme libre : Form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fr-FR" noProof="0"/>
            </a:p>
          </p:txBody>
        </p:sp>
        <p:sp>
          <p:nvSpPr>
            <p:cNvPr id="27" name="Forme libre : Form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rtl="0"/>
              <a:endParaRPr lang="fr-FR" noProof="0"/>
            </a:p>
          </p:txBody>
        </p:sp>
        <p:sp>
          <p:nvSpPr>
            <p:cNvPr id="31" name="Forme libre : Form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fr-FR" noProof="0"/>
            </a:p>
          </p:txBody>
        </p:sp>
        <p:sp>
          <p:nvSpPr>
            <p:cNvPr id="32" name="Forme libre : Form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fr-FR" noProof="0"/>
            </a:p>
          </p:txBody>
        </p:sp>
        <p:sp>
          <p:nvSpPr>
            <p:cNvPr id="35" name="Forme libre : Form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fr-FR" noProof="0"/>
            </a:p>
          </p:txBody>
        </p:sp>
      </p:grpSp>
      <p:sp>
        <p:nvSpPr>
          <p:cNvPr id="3" name="Sous-titr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rtlCol="0"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CLIQUEZ POUR MODIFIER LE MASTER</a:t>
            </a:r>
          </a:p>
        </p:txBody>
      </p:sp>
      <p:sp>
        <p:nvSpPr>
          <p:cNvPr id="42" name="Espace réservé d’image 26">
            <a:extLst>
              <a:ext uri="{FF2B5EF4-FFF2-40B4-BE49-F238E27FC236}">
                <a16:creationId xmlns:a16="http://schemas.microsoft.com/office/drawing/2014/main" id="{C109A47C-99A8-42F1-AF6B-F5CB08E6BC97}"/>
              </a:ext>
            </a:extLst>
          </p:cNvPr>
          <p:cNvSpPr>
            <a:spLocks noGrp="1"/>
          </p:cNvSpPr>
          <p:nvPr>
            <p:ph type="pic" sz="quarter" idx="15" hasCustomPrompt="1"/>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rtlCol="0" anchor="ctr" anchorCtr="0">
            <a:normAutofit/>
          </a:bodyPr>
          <a:lstStyle>
            <a:lvl1pPr marL="0" indent="0" algn="ctr">
              <a:buNone/>
              <a:defRPr sz="1400"/>
            </a:lvl1pPr>
          </a:lstStyle>
          <a:p>
            <a:pPr rtl="0"/>
            <a:r>
              <a:rPr lang="fr-FR" noProof="0"/>
              <a:t>Cliquez sur l’icône pour ajouter une image</a:t>
            </a:r>
          </a:p>
        </p:txBody>
      </p:sp>
      <p:sp>
        <p:nvSpPr>
          <p:cNvPr id="2" name="Titr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rtlCol="0" anchor="ctr" anchorCtr="0">
            <a:normAutofit/>
          </a:bodyPr>
          <a:lstStyle>
            <a:lvl1pPr algn="l">
              <a:defRPr sz="5500">
                <a:solidFill>
                  <a:schemeClr val="bg1"/>
                </a:solidFill>
              </a:defRPr>
            </a:lvl1pPr>
          </a:lstStyle>
          <a:p>
            <a:pPr rtl="0"/>
            <a:r>
              <a:rPr lang="fr-FR" noProof="0"/>
              <a:t>Présentation</a:t>
            </a:r>
            <a:br>
              <a:rPr lang="fr-FR" noProof="0"/>
            </a:br>
            <a:r>
              <a:rPr lang="fr-FR" noProof="0"/>
              <a:t>Titre</a:t>
            </a:r>
          </a:p>
        </p:txBody>
      </p:sp>
      <p:sp>
        <p:nvSpPr>
          <p:cNvPr id="45" name="Espace réservé au texte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rtlCol="0">
            <a:normAutofit/>
          </a:bodyPr>
          <a:lstStyle>
            <a:lvl1pPr marL="0" indent="0" algn="ctr">
              <a:buNone/>
              <a:defRPr sz="2600" b="1">
                <a:solidFill>
                  <a:schemeClr val="bg1"/>
                </a:solidFill>
              </a:defRPr>
            </a:lvl1pPr>
          </a:lstStyle>
          <a:p>
            <a:pPr lvl="0" rtl="0"/>
            <a:r>
              <a:rPr lang="fr-FR" noProof="0"/>
              <a:t>MOIS</a:t>
            </a:r>
            <a:br>
              <a:rPr lang="fr-FR" noProof="0"/>
            </a:br>
            <a:r>
              <a:rPr lang="fr-FR"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remerciements">
    <p:spTree>
      <p:nvGrpSpPr>
        <p:cNvPr id="1" name=""/>
        <p:cNvGrpSpPr/>
        <p:nvPr/>
      </p:nvGrpSpPr>
      <p:grpSpPr>
        <a:xfrm>
          <a:off x="0" y="0"/>
          <a:ext cx="0" cy="0"/>
          <a:chOff x="0" y="0"/>
          <a:chExt cx="0" cy="0"/>
        </a:xfrm>
      </p:grpSpPr>
      <p:grpSp>
        <p:nvGrpSpPr>
          <p:cNvPr id="40" name="Graphisme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orme libre : Form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pPr rtl="0"/>
              <a:endParaRPr lang="fr-FR" noProof="0"/>
            </a:p>
          </p:txBody>
        </p:sp>
        <p:sp>
          <p:nvSpPr>
            <p:cNvPr id="41" name="Forme libre : Form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pPr rtl="0"/>
              <a:endParaRPr lang="fr-FR" noProof="0"/>
            </a:p>
          </p:txBody>
        </p:sp>
      </p:grpSp>
      <p:sp>
        <p:nvSpPr>
          <p:cNvPr id="14" name="Forme libre : Form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pPr rtl="0"/>
            <a:endParaRPr lang="fr-FR" noProof="0"/>
          </a:p>
        </p:txBody>
      </p:sp>
      <p:sp>
        <p:nvSpPr>
          <p:cNvPr id="10" name="Forme libre : Form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pPr rtl="0"/>
            <a:endParaRPr lang="fr-FR" noProof="0"/>
          </a:p>
        </p:txBody>
      </p:sp>
      <p:sp>
        <p:nvSpPr>
          <p:cNvPr id="12" name="Forme libre : Form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fr-FR" noProof="0"/>
          </a:p>
        </p:txBody>
      </p:sp>
      <p:sp>
        <p:nvSpPr>
          <p:cNvPr id="16" name="Forme libre : Form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pPr rtl="0"/>
            <a:endParaRPr lang="fr-FR" noProof="0"/>
          </a:p>
        </p:txBody>
      </p:sp>
      <p:sp>
        <p:nvSpPr>
          <p:cNvPr id="9" name="Forme libre : Form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pPr rtl="0"/>
            <a:endParaRPr lang="fr-FR" noProof="0"/>
          </a:p>
        </p:txBody>
      </p:sp>
      <p:sp>
        <p:nvSpPr>
          <p:cNvPr id="11" name="Forme libre : Form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pPr rtl="0"/>
            <a:endParaRPr lang="fr-FR" noProof="0"/>
          </a:p>
        </p:txBody>
      </p:sp>
      <p:sp>
        <p:nvSpPr>
          <p:cNvPr id="15" name="Forme libre : Form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pPr rtl="0"/>
            <a:endParaRPr lang="fr-FR" noProof="0"/>
          </a:p>
        </p:txBody>
      </p:sp>
      <p:sp>
        <p:nvSpPr>
          <p:cNvPr id="21" name="Titr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rtlCol="0">
            <a:normAutofit/>
          </a:bodyPr>
          <a:lstStyle>
            <a:lvl1pPr algn="ctr">
              <a:defRPr sz="5500">
                <a:solidFill>
                  <a:schemeClr val="bg1"/>
                </a:solidFill>
              </a:defRPr>
            </a:lvl1pPr>
          </a:lstStyle>
          <a:p>
            <a:pPr rtl="0"/>
            <a:r>
              <a:rPr lang="fr-FR" noProof="0"/>
              <a:t>Merci!</a:t>
            </a:r>
          </a:p>
        </p:txBody>
      </p:sp>
      <p:grpSp>
        <p:nvGrpSpPr>
          <p:cNvPr id="23" name="Graphisme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orme libre : Form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pPr rtl="0"/>
              <a:endParaRPr lang="fr-FR" noProof="0"/>
            </a:p>
          </p:txBody>
        </p:sp>
        <p:sp>
          <p:nvSpPr>
            <p:cNvPr id="25" name="Forme libre : Form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pPr rtl="0"/>
              <a:endParaRPr lang="fr-FR" noProof="0"/>
            </a:p>
          </p:txBody>
        </p:sp>
        <p:sp>
          <p:nvSpPr>
            <p:cNvPr id="27" name="Forme libre : Form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pPr rtl="0"/>
              <a:endParaRPr lang="fr-FR" noProof="0"/>
            </a:p>
          </p:txBody>
        </p:sp>
      </p:grpSp>
      <p:sp>
        <p:nvSpPr>
          <p:cNvPr id="30" name="Espace réservé d’image 28">
            <a:extLst>
              <a:ext uri="{FF2B5EF4-FFF2-40B4-BE49-F238E27FC236}">
                <a16:creationId xmlns:a16="http://schemas.microsoft.com/office/drawing/2014/main" id="{F9A3D860-4FE0-494E-B1EC-0DC1F2574D44}"/>
              </a:ext>
            </a:extLst>
          </p:cNvPr>
          <p:cNvSpPr>
            <a:spLocks noGrp="1"/>
          </p:cNvSpPr>
          <p:nvPr>
            <p:ph type="pic" sz="quarter" idx="13" hasCustomPrompt="1"/>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rtlCol="0" anchor="ctr" anchorCtr="0">
            <a:normAutofit/>
          </a:bodyPr>
          <a:lstStyle>
            <a:lvl1pPr marL="0" indent="0" algn="ctr">
              <a:buNone/>
              <a:defRPr sz="1400"/>
            </a:lvl1pPr>
          </a:lstStyle>
          <a:p>
            <a:pPr rtl="0"/>
            <a:r>
              <a:rPr lang="fr-FR" noProof="0"/>
              <a:t>Cliquez sur l’icône pour ajouter une image</a:t>
            </a:r>
          </a:p>
        </p:txBody>
      </p:sp>
      <p:sp>
        <p:nvSpPr>
          <p:cNvPr id="35" name="Espace réservé du texte 34">
            <a:extLst>
              <a:ext uri="{FF2B5EF4-FFF2-40B4-BE49-F238E27FC236}">
                <a16:creationId xmlns:a16="http://schemas.microsoft.com/office/drawing/2014/main" id="{D53A16E5-EEB1-409A-9BF4-71F08DF7BF95}"/>
              </a:ext>
            </a:extLst>
          </p:cNvPr>
          <p:cNvSpPr>
            <a:spLocks noGrp="1"/>
          </p:cNvSpPr>
          <p:nvPr>
            <p:ph type="body" sz="quarter" idx="14" hasCustomPrompt="1"/>
          </p:nvPr>
        </p:nvSpPr>
        <p:spPr>
          <a:xfrm rot="720000">
            <a:off x="8526498" y="4052877"/>
            <a:ext cx="3689627" cy="642938"/>
          </a:xfrm>
        </p:spPr>
        <p:txBody>
          <a:bodyPr rtlCol="0"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rtl="0"/>
            <a:r>
              <a:rPr lang="fr-FR" noProof="0"/>
              <a:t>Modifiez les styles du texte</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25" name="Graphisme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orme libre : Form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pPr rtl="0"/>
              <a:endParaRPr lang="fr-FR" noProof="0"/>
            </a:p>
          </p:txBody>
        </p:sp>
        <p:sp>
          <p:nvSpPr>
            <p:cNvPr id="40" name="Forme libre : Form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pPr rtl="0"/>
              <a:endParaRPr lang="fr-FR" noProof="0"/>
            </a:p>
          </p:txBody>
        </p:sp>
        <p:sp>
          <p:nvSpPr>
            <p:cNvPr id="41" name="Forme libre : Form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pPr rtl="0"/>
              <a:endParaRPr lang="fr-FR" noProof="0"/>
            </a:p>
          </p:txBody>
        </p:sp>
        <p:sp>
          <p:nvSpPr>
            <p:cNvPr id="36" name="Forme libre : Form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pPr rtl="0"/>
              <a:endParaRPr lang="fr-FR" noProof="0"/>
            </a:p>
          </p:txBody>
        </p:sp>
        <p:sp>
          <p:nvSpPr>
            <p:cNvPr id="37" name="Forme libre : Form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pPr rtl="0"/>
              <a:endParaRPr lang="fr-FR" noProof="0"/>
            </a:p>
          </p:txBody>
        </p:sp>
        <p:sp>
          <p:nvSpPr>
            <p:cNvPr id="39" name="Forme libre : Form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pPr rtl="0"/>
              <a:endParaRPr lang="fr-FR" noProof="0"/>
            </a:p>
          </p:txBody>
        </p:sp>
        <p:sp>
          <p:nvSpPr>
            <p:cNvPr id="26" name="Forme libre : Form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pPr rtl="0"/>
              <a:endParaRPr lang="fr-FR" noProof="0"/>
            </a:p>
          </p:txBody>
        </p:sp>
        <p:sp>
          <p:nvSpPr>
            <p:cNvPr id="27" name="Forme libre : Form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pPr rtl="0"/>
              <a:endParaRPr lang="fr-FR" noProof="0"/>
            </a:p>
          </p:txBody>
        </p:sp>
        <p:sp>
          <p:nvSpPr>
            <p:cNvPr id="31" name="Forme libre : Form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pPr rtl="0"/>
              <a:endParaRPr lang="fr-FR" noProof="0"/>
            </a:p>
          </p:txBody>
        </p:sp>
        <p:sp>
          <p:nvSpPr>
            <p:cNvPr id="32" name="Forme libre : Form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pPr rtl="0"/>
              <a:endParaRPr lang="fr-FR" noProof="0"/>
            </a:p>
          </p:txBody>
        </p:sp>
        <p:sp>
          <p:nvSpPr>
            <p:cNvPr id="35" name="Forme libre : Form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pPr rtl="0"/>
              <a:endParaRPr lang="fr-FR" noProof="0"/>
            </a:p>
          </p:txBody>
        </p:sp>
      </p:grpSp>
      <p:sp>
        <p:nvSpPr>
          <p:cNvPr id="2" name="Titr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rtlCol="0" anchor="ctr" anchorCtr="0">
            <a:normAutofit/>
          </a:bodyPr>
          <a:lstStyle>
            <a:lvl1pPr algn="l">
              <a:defRPr sz="5500">
                <a:solidFill>
                  <a:schemeClr val="bg1"/>
                </a:solidFill>
              </a:defRPr>
            </a:lvl1pPr>
          </a:lstStyle>
          <a:p>
            <a:pPr rtl="0"/>
            <a:r>
              <a:rPr lang="fr-FR" noProof="0"/>
              <a:t>Présentation</a:t>
            </a:r>
            <a:br>
              <a:rPr lang="fr-FR" noProof="0"/>
            </a:br>
            <a:r>
              <a:rPr lang="fr-FR" noProof="0"/>
              <a:t>Titre</a:t>
            </a:r>
          </a:p>
        </p:txBody>
      </p:sp>
      <p:sp>
        <p:nvSpPr>
          <p:cNvPr id="23" name="Sous-titr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rtlCol="0"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CLIQUEZ POUR MODIFIER LE STYLE DES SOUS-TITRES DU MASQUE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grpSp>
        <p:nvGrpSpPr>
          <p:cNvPr id="11" name="Graphique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orme libre : Form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fr-FR" noProof="0"/>
            </a:p>
          </p:txBody>
        </p:sp>
        <p:sp>
          <p:nvSpPr>
            <p:cNvPr id="14" name="Forme libre : Form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fr-FR" noProof="0"/>
            </a:p>
          </p:txBody>
        </p:sp>
      </p:grpSp>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2" name="Titr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fr-FR" noProof="0"/>
              <a:t>Diapositive de séparation</a:t>
            </a:r>
          </a:p>
        </p:txBody>
      </p:sp>
      <p:grpSp>
        <p:nvGrpSpPr>
          <p:cNvPr id="26" name="Graphism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21" name="Espace réservé du texte 2">
            <a:extLst>
              <a:ext uri="{FF2B5EF4-FFF2-40B4-BE49-F238E27FC236}">
                <a16:creationId xmlns:a16="http://schemas.microsoft.com/office/drawing/2014/main" id="{E88D0B4A-E9EE-4F17-AF07-687763131457}"/>
              </a:ext>
            </a:extLst>
          </p:cNvPr>
          <p:cNvSpPr>
            <a:spLocks noGrp="1"/>
          </p:cNvSpPr>
          <p:nvPr>
            <p:ph type="body" idx="1" hasCustomPrompt="1"/>
          </p:nvPr>
        </p:nvSpPr>
        <p:spPr>
          <a:xfrm>
            <a:off x="3961075" y="3345999"/>
            <a:ext cx="7319700" cy="1500187"/>
          </a:xfrm>
        </p:spPr>
        <p:txBody>
          <a:bodyPr rtlCol="0">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nvGrpSpPr>
          <p:cNvPr id="26" name="Graphiqu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7" name="Titr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fr-FR" noProof="0"/>
              <a:t>Modifiez le style du titre</a:t>
            </a:r>
          </a:p>
        </p:txBody>
      </p:sp>
      <p:sp>
        <p:nvSpPr>
          <p:cNvPr id="22" name="Espace réservé du contenu 2">
            <a:extLst>
              <a:ext uri="{FF2B5EF4-FFF2-40B4-BE49-F238E27FC236}">
                <a16:creationId xmlns:a16="http://schemas.microsoft.com/office/drawing/2014/main" id="{6C9B7F00-EB71-4AB0-9B4E-A64B7BB58EC5}"/>
              </a:ext>
            </a:extLst>
          </p:cNvPr>
          <p:cNvSpPr>
            <a:spLocks noGrp="1"/>
          </p:cNvSpPr>
          <p:nvPr>
            <p:ph idx="1" hasCustomPrompt="1"/>
          </p:nvPr>
        </p:nvSpPr>
        <p:spPr>
          <a:xfrm>
            <a:off x="911225" y="1825625"/>
            <a:ext cx="10442575" cy="4351338"/>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nvGrpSpPr>
          <p:cNvPr id="26" name="Graphiqu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7" name="Titr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fr-FR" noProof="0"/>
              <a:t>Modifiez le style du titre</a:t>
            </a:r>
          </a:p>
        </p:txBody>
      </p:sp>
      <p:sp>
        <p:nvSpPr>
          <p:cNvPr id="17" name="Espace réservé du contenu 2">
            <a:extLst>
              <a:ext uri="{FF2B5EF4-FFF2-40B4-BE49-F238E27FC236}">
                <a16:creationId xmlns:a16="http://schemas.microsoft.com/office/drawing/2014/main" id="{F2DC463F-D8D9-4961-B44E-0CCDE38BA290}"/>
              </a:ext>
            </a:extLst>
          </p:cNvPr>
          <p:cNvSpPr>
            <a:spLocks noGrp="1"/>
          </p:cNvSpPr>
          <p:nvPr>
            <p:ph sz="half" idx="1" hasCustomPrompt="1"/>
          </p:nvPr>
        </p:nvSpPr>
        <p:spPr>
          <a:xfrm>
            <a:off x="838200" y="1825625"/>
            <a:ext cx="5181600" cy="397608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8" name="Espace réservé du contenu 3">
            <a:extLst>
              <a:ext uri="{FF2B5EF4-FFF2-40B4-BE49-F238E27FC236}">
                <a16:creationId xmlns:a16="http://schemas.microsoft.com/office/drawing/2014/main" id="{5DB1D622-84A6-489A-91BE-DF1D23C03B54}"/>
              </a:ext>
            </a:extLst>
          </p:cNvPr>
          <p:cNvSpPr>
            <a:spLocks noGrp="1"/>
          </p:cNvSpPr>
          <p:nvPr>
            <p:ph sz="half" idx="2" hasCustomPrompt="1"/>
          </p:nvPr>
        </p:nvSpPr>
        <p:spPr>
          <a:xfrm>
            <a:off x="6172200" y="1825625"/>
            <a:ext cx="5181600" cy="3976085"/>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nvGrpSpPr>
          <p:cNvPr id="26" name="Graphism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7" name="Titr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rtl="0"/>
            <a:r>
              <a:rPr lang="fr-FR" noProof="0"/>
              <a:t>Modifiez le style du titre</a:t>
            </a:r>
          </a:p>
        </p:txBody>
      </p:sp>
      <p:sp>
        <p:nvSpPr>
          <p:cNvPr id="17" name="Espace réservé du texte 2">
            <a:extLst>
              <a:ext uri="{FF2B5EF4-FFF2-40B4-BE49-F238E27FC236}">
                <a16:creationId xmlns:a16="http://schemas.microsoft.com/office/drawing/2014/main" id="{5A6B27D7-F5EE-4688-B64B-CDC996CB368E}"/>
              </a:ext>
            </a:extLst>
          </p:cNvPr>
          <p:cNvSpPr>
            <a:spLocks noGrp="1"/>
          </p:cNvSpPr>
          <p:nvPr>
            <p:ph type="body" idx="1" hasCustomPrompt="1"/>
          </p:nvPr>
        </p:nvSpPr>
        <p:spPr>
          <a:xfrm>
            <a:off x="839788" y="1942689"/>
            <a:ext cx="5157787"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8" name="Espace réservé du contenu 3">
            <a:extLst>
              <a:ext uri="{FF2B5EF4-FFF2-40B4-BE49-F238E27FC236}">
                <a16:creationId xmlns:a16="http://schemas.microsoft.com/office/drawing/2014/main" id="{9D3AFCF0-98C5-4ECC-A2A6-BA8BA0A64592}"/>
              </a:ext>
            </a:extLst>
          </p:cNvPr>
          <p:cNvSpPr>
            <a:spLocks noGrp="1"/>
          </p:cNvSpPr>
          <p:nvPr>
            <p:ph sz="half" idx="2" hasCustomPrompt="1"/>
          </p:nvPr>
        </p:nvSpPr>
        <p:spPr>
          <a:xfrm>
            <a:off x="839788" y="2638097"/>
            <a:ext cx="5157787" cy="3184634"/>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9" name="Espace réservé du texte 4">
            <a:extLst>
              <a:ext uri="{FF2B5EF4-FFF2-40B4-BE49-F238E27FC236}">
                <a16:creationId xmlns:a16="http://schemas.microsoft.com/office/drawing/2014/main" id="{3F44E47F-9EE9-414B-B2D8-DD6737905A30}"/>
              </a:ext>
            </a:extLst>
          </p:cNvPr>
          <p:cNvSpPr>
            <a:spLocks noGrp="1"/>
          </p:cNvSpPr>
          <p:nvPr>
            <p:ph type="body" sz="quarter" idx="3" hasCustomPrompt="1"/>
          </p:nvPr>
        </p:nvSpPr>
        <p:spPr>
          <a:xfrm>
            <a:off x="6172200" y="1942689"/>
            <a:ext cx="5183188" cy="562385"/>
          </a:xfrm>
        </p:spPr>
        <p:txBody>
          <a:bodyPr rtlCol="0"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0" name="Espace réservé du contenu 5">
            <a:extLst>
              <a:ext uri="{FF2B5EF4-FFF2-40B4-BE49-F238E27FC236}">
                <a16:creationId xmlns:a16="http://schemas.microsoft.com/office/drawing/2014/main" id="{D8D8261D-A3B4-4909-8FCD-D7C160F42D85}"/>
              </a:ext>
            </a:extLst>
          </p:cNvPr>
          <p:cNvSpPr>
            <a:spLocks noGrp="1"/>
          </p:cNvSpPr>
          <p:nvPr>
            <p:ph sz="quarter" idx="4" hasCustomPrompt="1"/>
          </p:nvPr>
        </p:nvSpPr>
        <p:spPr>
          <a:xfrm>
            <a:off x="6172200" y="2638097"/>
            <a:ext cx="5183188" cy="3184634"/>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grpSp>
        <p:nvGrpSpPr>
          <p:cNvPr id="11" name="Graphisme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orme libre : Form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4" name="Espace réservé du pied de page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6" name="Graphisme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7" name="Graphique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27" name="Forme libre : Form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fr-FR" noProof="0"/>
          </a:p>
        </p:txBody>
      </p:sp>
      <p:sp>
        <p:nvSpPr>
          <p:cNvPr id="16" name="Espace réservé du contenu 2">
            <a:extLst>
              <a:ext uri="{FF2B5EF4-FFF2-40B4-BE49-F238E27FC236}">
                <a16:creationId xmlns:a16="http://schemas.microsoft.com/office/drawing/2014/main" id="{9E80D7DF-92B2-4A46-AA79-DDC69AC8A8EE}"/>
              </a:ext>
            </a:extLst>
          </p:cNvPr>
          <p:cNvSpPr>
            <a:spLocks noGrp="1"/>
          </p:cNvSpPr>
          <p:nvPr>
            <p:ph idx="1" hasCustomPrompt="1"/>
          </p:nvPr>
        </p:nvSpPr>
        <p:spPr>
          <a:xfrm>
            <a:off x="5180012" y="1347788"/>
            <a:ext cx="6172200" cy="4330539"/>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9" name="Espace réservé du texte 3">
            <a:extLst>
              <a:ext uri="{FF2B5EF4-FFF2-40B4-BE49-F238E27FC236}">
                <a16:creationId xmlns:a16="http://schemas.microsoft.com/office/drawing/2014/main" id="{F0A242F9-0019-4B57-A03D-285B738367AC}"/>
              </a:ext>
            </a:extLst>
          </p:cNvPr>
          <p:cNvSpPr>
            <a:spLocks noGrp="1"/>
          </p:cNvSpPr>
          <p:nvPr>
            <p:ph type="body" sz="half" idx="2" hasCustomPrompt="1"/>
          </p:nvPr>
        </p:nvSpPr>
        <p:spPr>
          <a:xfrm>
            <a:off x="839788" y="2806262"/>
            <a:ext cx="3932237" cy="2872065"/>
          </a:xfrm>
          <a:gradFill>
            <a:gsLst>
              <a:gs pos="0">
                <a:schemeClr val="tx2"/>
              </a:gs>
              <a:gs pos="100000">
                <a:schemeClr val="tx1"/>
              </a:gs>
            </a:gsLst>
            <a:lin ang="10800000" scaled="1"/>
          </a:gradFill>
        </p:spPr>
        <p:txBody>
          <a:bodyPr lIns="274320" rtlCol="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2" name="Titr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rtlCol="0"/>
          <a:lstStyle>
            <a:lvl1pPr>
              <a:defRPr>
                <a:solidFill>
                  <a:schemeClr val="bg1"/>
                </a:solidFill>
              </a:defRPr>
            </a:lvl1pPr>
          </a:lstStyle>
          <a:p>
            <a:pPr rtl="0"/>
            <a:r>
              <a:rPr lang="fr-FR" noProof="0"/>
              <a:t>Modifiez le style du titre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positive 2_Chart">
    <p:spTree>
      <p:nvGrpSpPr>
        <p:cNvPr id="1" name=""/>
        <p:cNvGrpSpPr/>
        <p:nvPr/>
      </p:nvGrpSpPr>
      <p:grpSpPr>
        <a:xfrm>
          <a:off x="0" y="0"/>
          <a:ext cx="0" cy="0"/>
          <a:chOff x="0" y="0"/>
          <a:chExt cx="0" cy="0"/>
        </a:xfrm>
      </p:grpSpPr>
      <p:grpSp>
        <p:nvGrpSpPr>
          <p:cNvPr id="11" name="Graphisme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orme libre : Form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4" name="Espace réservé du pied de page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6" name="Graphisme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7" name="Graphique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27" name="Forme libre : Form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fr-FR" noProof="0"/>
          </a:p>
        </p:txBody>
      </p:sp>
      <p:sp>
        <p:nvSpPr>
          <p:cNvPr id="17" name="Espace réservé de l’image 2">
            <a:extLst>
              <a:ext uri="{FF2B5EF4-FFF2-40B4-BE49-F238E27FC236}">
                <a16:creationId xmlns:a16="http://schemas.microsoft.com/office/drawing/2014/main" id="{1C9B27A5-4499-4F2B-843D-B4AC979D3003}"/>
              </a:ext>
            </a:extLst>
          </p:cNvPr>
          <p:cNvSpPr>
            <a:spLocks noGrp="1"/>
          </p:cNvSpPr>
          <p:nvPr>
            <p:ph type="pic" idx="13" hasCustomPrompt="1"/>
          </p:nvPr>
        </p:nvSpPr>
        <p:spPr>
          <a:xfrm>
            <a:off x="5183188" y="1347788"/>
            <a:ext cx="6172200" cy="4330539"/>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18" name="Espace réservé du texte 3">
            <a:extLst>
              <a:ext uri="{FF2B5EF4-FFF2-40B4-BE49-F238E27FC236}">
                <a16:creationId xmlns:a16="http://schemas.microsoft.com/office/drawing/2014/main" id="{4C8F7DBB-2923-48F9-AE53-06CE214A362F}"/>
              </a:ext>
            </a:extLst>
          </p:cNvPr>
          <p:cNvSpPr>
            <a:spLocks noGrp="1"/>
          </p:cNvSpPr>
          <p:nvPr>
            <p:ph type="body" sz="half" idx="2" hasCustomPrompt="1"/>
          </p:nvPr>
        </p:nvSpPr>
        <p:spPr>
          <a:xfrm>
            <a:off x="839788" y="2603601"/>
            <a:ext cx="3932237" cy="3074726"/>
          </a:xfrm>
          <a:gradFill>
            <a:gsLst>
              <a:gs pos="0">
                <a:schemeClr val="tx2"/>
              </a:gs>
              <a:gs pos="100000">
                <a:schemeClr val="tx1"/>
              </a:gs>
            </a:gsLst>
            <a:lin ang="10800000" scaled="1"/>
          </a:gradFill>
        </p:spPr>
        <p:txBody>
          <a:bodyPr lIns="274320" rtlCol="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2" name="Titr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rtlCol="0"/>
          <a:lstStyle>
            <a:lvl1pPr>
              <a:defRPr>
                <a:solidFill>
                  <a:schemeClr val="bg1"/>
                </a:solidFill>
              </a:defRPr>
            </a:lvl1pPr>
          </a:lstStyle>
          <a:p>
            <a:pPr rtl="0"/>
            <a:r>
              <a:rPr lang="fr-FR" noProof="0"/>
              <a:t>Modifiez le style du titre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uniquement">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nvGrpSpPr>
          <p:cNvPr id="26" name="Graphiqu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7" name="Titr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fr-FR" noProof="0"/>
              <a:t>Modifiez le style du titre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re uniquement">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nvGrpSpPr>
          <p:cNvPr id="26" name="Graphism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
        <p:nvSpPr>
          <p:cNvPr id="7" name="Titr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rtl="0"/>
            <a:r>
              <a:rPr lang="fr-FR" noProof="0"/>
              <a:t>Modifiez le style du titre</a:t>
            </a:r>
          </a:p>
        </p:txBody>
      </p:sp>
      <p:sp>
        <p:nvSpPr>
          <p:cNvPr id="3" name="Espace réservé du texte 2">
            <a:extLst>
              <a:ext uri="{FF2B5EF4-FFF2-40B4-BE49-F238E27FC236}">
                <a16:creationId xmlns:a16="http://schemas.microsoft.com/office/drawing/2014/main" id="{DDA29EA0-54CE-44CE-A619-B63EB6AA2D12}"/>
              </a:ext>
            </a:extLst>
          </p:cNvPr>
          <p:cNvSpPr>
            <a:spLocks noGrp="1"/>
          </p:cNvSpPr>
          <p:nvPr>
            <p:ph type="body" sz="quarter" idx="13" hasCustomPrompt="1"/>
          </p:nvPr>
        </p:nvSpPr>
        <p:spPr>
          <a:xfrm>
            <a:off x="1444441" y="2373246"/>
            <a:ext cx="9303119" cy="2111508"/>
          </a:xfrm>
        </p:spPr>
        <p:txBody>
          <a:bodyPr rtlCol="0" anchor="ctr">
            <a:normAutofit/>
          </a:bodyPr>
          <a:lstStyle>
            <a:lvl1pPr marL="0" indent="0" algn="ctr">
              <a:buNone/>
              <a:defRPr sz="6000"/>
            </a:lvl1pPr>
            <a:lvl2pPr marL="457200" indent="0">
              <a:buNone/>
              <a:defRPr/>
            </a:lvl2pPr>
          </a:lstStyle>
          <a:p>
            <a:pPr lvl="0" rtl="0"/>
            <a:r>
              <a:rPr lang="fr-FR" noProof="0"/>
              <a:t>Modifiez les styles du texte</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tête de section avec image">
    <p:spTree>
      <p:nvGrpSpPr>
        <p:cNvPr id="1" name=""/>
        <p:cNvGrpSpPr/>
        <p:nvPr/>
      </p:nvGrpSpPr>
      <p:grpSpPr>
        <a:xfrm>
          <a:off x="0" y="0"/>
          <a:ext cx="0" cy="0"/>
          <a:chOff x="0" y="0"/>
          <a:chExt cx="0" cy="0"/>
        </a:xfrm>
      </p:grpSpPr>
      <p:grpSp>
        <p:nvGrpSpPr>
          <p:cNvPr id="11" name="Graphique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orme libre : Form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pPr rtl="0"/>
              <a:endParaRPr lang="fr-FR" noProof="0"/>
            </a:p>
          </p:txBody>
        </p:sp>
        <p:sp>
          <p:nvSpPr>
            <p:cNvPr id="14" name="Forme libre : Form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pPr rtl="0"/>
              <a:endParaRPr lang="fr-FR" noProof="0"/>
            </a:p>
          </p:txBody>
        </p:sp>
      </p:grpSp>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5" name="Graphisme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16" name="Espace réservé d’image 15">
            <a:extLst>
              <a:ext uri="{FF2B5EF4-FFF2-40B4-BE49-F238E27FC236}">
                <a16:creationId xmlns:a16="http://schemas.microsoft.com/office/drawing/2014/main" id="{18500C30-FF27-4A5C-AA4F-B1D5C57A0F7F}"/>
              </a:ext>
            </a:extLst>
          </p:cNvPr>
          <p:cNvSpPr>
            <a:spLocks noGrp="1"/>
          </p:cNvSpPr>
          <p:nvPr>
            <p:ph type="pic" sz="quarter" idx="13" hasCustomPrompt="1"/>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rtlCol="0" anchor="ctr" anchorCtr="0">
            <a:normAutofit/>
          </a:bodyPr>
          <a:lstStyle>
            <a:lvl1pPr marL="0" indent="0" algn="ctr">
              <a:buNone/>
              <a:defRPr sz="1400"/>
            </a:lvl1pPr>
          </a:lstStyle>
          <a:p>
            <a:pPr rtl="0"/>
            <a:r>
              <a:rPr lang="fr-FR" noProof="0"/>
              <a:t>Cliquez sur l’icône pour ajouter une image</a:t>
            </a:r>
          </a:p>
        </p:txBody>
      </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8" name="Graphique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2" name="Titr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rtlCol="0">
            <a:normAutofit/>
          </a:bodyPr>
          <a:lstStyle>
            <a:lvl1pPr>
              <a:defRPr sz="4000" b="1">
                <a:solidFill>
                  <a:schemeClr val="bg1"/>
                </a:solidFill>
              </a:defRPr>
            </a:lvl1pPr>
          </a:lstStyle>
          <a:p>
            <a:pPr rtl="0"/>
            <a:r>
              <a:rPr lang="fr-FR" noProof="0"/>
              <a:t>Diapositive de séparation</a:t>
            </a:r>
          </a:p>
        </p:txBody>
      </p:sp>
      <p:grpSp>
        <p:nvGrpSpPr>
          <p:cNvPr id="26" name="Graphism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grpSp>
        <p:nvGrpSpPr>
          <p:cNvPr id="31" name="Graphisme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orme libre : Form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33" name="Forme libre : Form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4" name="Espace réservé de la date 3">
            <a:extLst>
              <a:ext uri="{FF2B5EF4-FFF2-40B4-BE49-F238E27FC236}">
                <a16:creationId xmlns:a16="http://schemas.microsoft.com/office/drawing/2014/main" id="{D63B35E6-B4C1-4260-8AE6-951819B05A7A}"/>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grpSp>
        <p:nvGrpSpPr>
          <p:cNvPr id="26" name="Graphisme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orme libre : Form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pPr rtl="0"/>
              <a:endParaRPr lang="fr-FR" noProof="0"/>
            </a:p>
          </p:txBody>
        </p:sp>
        <p:sp>
          <p:nvSpPr>
            <p:cNvPr id="29" name="Forme libre : Form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pPr rtl="0"/>
              <a:endParaRPr lang="fr-FR" noProof="0"/>
            </a:p>
          </p:txBody>
        </p:sp>
        <p:sp>
          <p:nvSpPr>
            <p:cNvPr id="30" name="Forme libre : Form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pPr rtl="0"/>
              <a:endParaRPr lang="fr-FR" noProof="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el">
    <p:bg>
      <p:bgPr>
        <a:solidFill>
          <a:schemeClr val="bg1"/>
        </a:solidFill>
        <a:effectLst/>
      </p:bgPr>
    </p:bg>
    <p:spTree>
      <p:nvGrpSpPr>
        <p:cNvPr id="1" name=""/>
        <p:cNvGrpSpPr/>
        <p:nvPr/>
      </p:nvGrpSpPr>
      <p:grpSpPr>
        <a:xfrm>
          <a:off x="0" y="0"/>
          <a:ext cx="0" cy="0"/>
          <a:chOff x="0" y="0"/>
          <a:chExt cx="0" cy="0"/>
        </a:xfrm>
      </p:grpSpPr>
      <p:sp>
        <p:nvSpPr>
          <p:cNvPr id="4" name="Graphique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rtl="0"/>
            <a:endParaRPr lang="fr-FR" noProof="0"/>
          </a:p>
        </p:txBody>
      </p:sp>
      <p:sp>
        <p:nvSpPr>
          <p:cNvPr id="23" name="Espace réservé du texte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rtlCol="0">
            <a:normAutofit/>
          </a:bodyPr>
          <a:lstStyle>
            <a:lvl1pPr marL="0" indent="0">
              <a:buNone/>
              <a:defRPr sz="7000" b="1">
                <a:solidFill>
                  <a:schemeClr val="accent5"/>
                </a:solidFill>
                <a:latin typeface="+mj-lt"/>
              </a:defRPr>
            </a:lvl1pPr>
          </a:lstStyle>
          <a:p>
            <a:pPr lvl="0" rtl="0"/>
            <a:r>
              <a:rPr lang="fr-FR" noProof="0"/>
              <a:t>1</a:t>
            </a:r>
          </a:p>
        </p:txBody>
      </p:sp>
      <p:sp>
        <p:nvSpPr>
          <p:cNvPr id="26" name="Espace réservé au texte 24">
            <a:extLst>
              <a:ext uri="{FF2B5EF4-FFF2-40B4-BE49-F238E27FC236}">
                <a16:creationId xmlns:a16="http://schemas.microsoft.com/office/drawing/2014/main" id="{C8BBE7AC-17E7-4828-A40C-39EED5284E6D}"/>
              </a:ext>
            </a:extLst>
          </p:cNvPr>
          <p:cNvSpPr>
            <a:spLocks noGrp="1"/>
          </p:cNvSpPr>
          <p:nvPr>
            <p:ph type="body" sz="quarter" idx="11" hasCustomPrompt="1"/>
          </p:nvPr>
        </p:nvSpPr>
        <p:spPr>
          <a:xfrm>
            <a:off x="1185863" y="2088090"/>
            <a:ext cx="3103110"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a:t>
            </a:r>
          </a:p>
        </p:txBody>
      </p:sp>
      <p:sp>
        <p:nvSpPr>
          <p:cNvPr id="33" name="Espace réservé du texte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rtlCol="0">
            <a:normAutofit/>
          </a:bodyPr>
          <a:lstStyle>
            <a:lvl1pPr marL="0" indent="0">
              <a:buNone/>
              <a:defRPr sz="7000" b="1">
                <a:solidFill>
                  <a:schemeClr val="accent5"/>
                </a:solidFill>
                <a:latin typeface="+mj-lt"/>
              </a:defRPr>
            </a:lvl1pPr>
          </a:lstStyle>
          <a:p>
            <a:pPr lvl="0" rtl="0"/>
            <a:r>
              <a:rPr lang="fr-FR" noProof="0"/>
              <a:t>2</a:t>
            </a:r>
          </a:p>
        </p:txBody>
      </p:sp>
      <p:sp>
        <p:nvSpPr>
          <p:cNvPr id="34" name="Espace réservé au texte 24">
            <a:extLst>
              <a:ext uri="{FF2B5EF4-FFF2-40B4-BE49-F238E27FC236}">
                <a16:creationId xmlns:a16="http://schemas.microsoft.com/office/drawing/2014/main" id="{A65257E6-B10F-49C0-862A-53648E3F2D0B}"/>
              </a:ext>
            </a:extLst>
          </p:cNvPr>
          <p:cNvSpPr>
            <a:spLocks noGrp="1"/>
          </p:cNvSpPr>
          <p:nvPr>
            <p:ph type="body" sz="quarter" idx="13" hasCustomPrompt="1"/>
          </p:nvPr>
        </p:nvSpPr>
        <p:spPr>
          <a:xfrm>
            <a:off x="5349603" y="2088090"/>
            <a:ext cx="2243918"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a:t>
            </a:r>
          </a:p>
        </p:txBody>
      </p:sp>
      <p:sp>
        <p:nvSpPr>
          <p:cNvPr id="37" name="Espace réservé du texte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rtlCol="0">
            <a:normAutofit/>
          </a:bodyPr>
          <a:lstStyle>
            <a:lvl1pPr marL="0" indent="0">
              <a:buNone/>
              <a:defRPr sz="7000" b="1">
                <a:solidFill>
                  <a:schemeClr val="accent5"/>
                </a:solidFill>
                <a:latin typeface="+mj-lt"/>
              </a:defRPr>
            </a:lvl1pPr>
          </a:lstStyle>
          <a:p>
            <a:pPr lvl="0" rtl="0"/>
            <a:r>
              <a:rPr lang="fr-FR" noProof="0"/>
              <a:t>3</a:t>
            </a:r>
          </a:p>
        </p:txBody>
      </p:sp>
      <p:sp>
        <p:nvSpPr>
          <p:cNvPr id="38" name="Espace réservé au texte 24">
            <a:extLst>
              <a:ext uri="{FF2B5EF4-FFF2-40B4-BE49-F238E27FC236}">
                <a16:creationId xmlns:a16="http://schemas.microsoft.com/office/drawing/2014/main" id="{BCE98261-6A42-49F1-B208-2E6C24DFCF83}"/>
              </a:ext>
            </a:extLst>
          </p:cNvPr>
          <p:cNvSpPr>
            <a:spLocks noGrp="1"/>
          </p:cNvSpPr>
          <p:nvPr>
            <p:ph type="body" sz="quarter" idx="15" hasCustomPrompt="1"/>
          </p:nvPr>
        </p:nvSpPr>
        <p:spPr>
          <a:xfrm>
            <a:off x="8435716" y="2105869"/>
            <a:ext cx="2959116"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a:t>
            </a:r>
          </a:p>
        </p:txBody>
      </p:sp>
      <p:sp>
        <p:nvSpPr>
          <p:cNvPr id="40" name="Espace réservé au texte 24">
            <a:extLst>
              <a:ext uri="{FF2B5EF4-FFF2-40B4-BE49-F238E27FC236}">
                <a16:creationId xmlns:a16="http://schemas.microsoft.com/office/drawing/2014/main" id="{937F4311-EBEC-44E3-8542-07503B54D770}"/>
              </a:ext>
            </a:extLst>
          </p:cNvPr>
          <p:cNvSpPr>
            <a:spLocks noGrp="1"/>
          </p:cNvSpPr>
          <p:nvPr>
            <p:ph type="body" sz="quarter" idx="16" hasCustomPrompt="1"/>
          </p:nvPr>
        </p:nvSpPr>
        <p:spPr>
          <a:xfrm>
            <a:off x="891723" y="2943573"/>
            <a:ext cx="1698625"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a:t>
            </a:r>
          </a:p>
        </p:txBody>
      </p:sp>
      <p:sp>
        <p:nvSpPr>
          <p:cNvPr id="43" name="Espace réservé au texte 24">
            <a:extLst>
              <a:ext uri="{FF2B5EF4-FFF2-40B4-BE49-F238E27FC236}">
                <a16:creationId xmlns:a16="http://schemas.microsoft.com/office/drawing/2014/main" id="{FED4B056-A42A-4115-B98D-177B9AFDABFE}"/>
              </a:ext>
            </a:extLst>
          </p:cNvPr>
          <p:cNvSpPr>
            <a:spLocks noGrp="1"/>
          </p:cNvSpPr>
          <p:nvPr>
            <p:ph type="body" sz="quarter" idx="17" hasCustomPrompt="1"/>
          </p:nvPr>
        </p:nvSpPr>
        <p:spPr>
          <a:xfrm>
            <a:off x="2590348" y="2943573"/>
            <a:ext cx="1698625"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a:t>
            </a:r>
          </a:p>
        </p:txBody>
      </p:sp>
      <p:sp>
        <p:nvSpPr>
          <p:cNvPr id="45" name="Espace réservé au texte 24">
            <a:extLst>
              <a:ext uri="{FF2B5EF4-FFF2-40B4-BE49-F238E27FC236}">
                <a16:creationId xmlns:a16="http://schemas.microsoft.com/office/drawing/2014/main" id="{2D359611-5488-43D7-A2A6-E60DB2E1D872}"/>
              </a:ext>
            </a:extLst>
          </p:cNvPr>
          <p:cNvSpPr>
            <a:spLocks noGrp="1"/>
          </p:cNvSpPr>
          <p:nvPr>
            <p:ph type="body" sz="quarter" idx="18" hasCustomPrompt="1"/>
          </p:nvPr>
        </p:nvSpPr>
        <p:spPr>
          <a:xfrm>
            <a:off x="4794793" y="2943573"/>
            <a:ext cx="1698625"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a:t>
            </a:r>
          </a:p>
        </p:txBody>
      </p:sp>
      <p:sp>
        <p:nvSpPr>
          <p:cNvPr id="46" name="Espace réservé au texte 24">
            <a:extLst>
              <a:ext uri="{FF2B5EF4-FFF2-40B4-BE49-F238E27FC236}">
                <a16:creationId xmlns:a16="http://schemas.microsoft.com/office/drawing/2014/main" id="{F2182E7C-B18B-4F73-B0D1-86196D992B18}"/>
              </a:ext>
            </a:extLst>
          </p:cNvPr>
          <p:cNvSpPr>
            <a:spLocks noGrp="1"/>
          </p:cNvSpPr>
          <p:nvPr>
            <p:ph type="body" sz="quarter" idx="19" hasCustomPrompt="1"/>
          </p:nvPr>
        </p:nvSpPr>
        <p:spPr>
          <a:xfrm>
            <a:off x="7876955" y="2942030"/>
            <a:ext cx="3517877"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a:t>
            </a:r>
          </a:p>
        </p:txBody>
      </p:sp>
      <p:sp>
        <p:nvSpPr>
          <p:cNvPr id="48" name="Espace réservé au texte 24">
            <a:extLst>
              <a:ext uri="{FF2B5EF4-FFF2-40B4-BE49-F238E27FC236}">
                <a16:creationId xmlns:a16="http://schemas.microsoft.com/office/drawing/2014/main" id="{3D51A445-889E-44A8-AF12-58BC161D148C}"/>
              </a:ext>
            </a:extLst>
          </p:cNvPr>
          <p:cNvSpPr>
            <a:spLocks noGrp="1"/>
          </p:cNvSpPr>
          <p:nvPr>
            <p:ph type="body" sz="quarter" idx="20" hasCustomPrompt="1"/>
          </p:nvPr>
        </p:nvSpPr>
        <p:spPr>
          <a:xfrm>
            <a:off x="891722" y="5607548"/>
            <a:ext cx="3397251" cy="800100"/>
          </a:xfrm>
        </p:spPr>
        <p:txBody>
          <a:bodyPr rtlCol="0">
            <a:normAutofit/>
          </a:bodyPr>
          <a:lstStyle>
            <a:lvl1pPr marL="0" indent="0">
              <a:buNone/>
              <a:defRPr sz="1600" b="0">
                <a:solidFill>
                  <a:schemeClr val="accent3"/>
                </a:solidFill>
                <a:latin typeface="+mn-lt"/>
              </a:defRPr>
            </a:lvl1pPr>
          </a:lstStyle>
          <a:p>
            <a:pPr lvl="0" rtl="0"/>
            <a:r>
              <a:rPr lang="fr-FR" noProof="0"/>
              <a:t>Modifiez les styles du texte</a:t>
            </a:r>
          </a:p>
        </p:txBody>
      </p:sp>
      <p:sp>
        <p:nvSpPr>
          <p:cNvPr id="49" name="Espace réservé au texte 24">
            <a:extLst>
              <a:ext uri="{FF2B5EF4-FFF2-40B4-BE49-F238E27FC236}">
                <a16:creationId xmlns:a16="http://schemas.microsoft.com/office/drawing/2014/main" id="{358BC44E-644D-4E21-A055-1178CD0D2698}"/>
              </a:ext>
            </a:extLst>
          </p:cNvPr>
          <p:cNvSpPr>
            <a:spLocks noGrp="1"/>
          </p:cNvSpPr>
          <p:nvPr>
            <p:ph type="body" sz="quarter" idx="21" hasCustomPrompt="1"/>
          </p:nvPr>
        </p:nvSpPr>
        <p:spPr>
          <a:xfrm>
            <a:off x="4794792" y="4909834"/>
            <a:ext cx="1698625" cy="800100"/>
          </a:xfrm>
        </p:spPr>
        <p:txBody>
          <a:bodyPr rtlCol="0">
            <a:normAutofit/>
          </a:bodyPr>
          <a:lstStyle>
            <a:lvl1pPr marL="0" indent="0">
              <a:buNone/>
              <a:defRPr sz="1600" b="0">
                <a:solidFill>
                  <a:schemeClr val="accent2"/>
                </a:solidFill>
                <a:latin typeface="+mn-lt"/>
              </a:defRPr>
            </a:lvl1pPr>
          </a:lstStyle>
          <a:p>
            <a:pPr lvl="0" rtl="0"/>
            <a:r>
              <a:rPr lang="fr-FR" noProof="0"/>
              <a:t>Modifiez les styles du texte</a:t>
            </a:r>
          </a:p>
        </p:txBody>
      </p:sp>
      <p:sp>
        <p:nvSpPr>
          <p:cNvPr id="50" name="Espace réservé au texte 24">
            <a:extLst>
              <a:ext uri="{FF2B5EF4-FFF2-40B4-BE49-F238E27FC236}">
                <a16:creationId xmlns:a16="http://schemas.microsoft.com/office/drawing/2014/main" id="{32C60917-FE9C-4C02-976E-9F4DF95F1614}"/>
              </a:ext>
            </a:extLst>
          </p:cNvPr>
          <p:cNvSpPr>
            <a:spLocks noGrp="1"/>
          </p:cNvSpPr>
          <p:nvPr>
            <p:ph type="body" sz="quarter" idx="22" hasCustomPrompt="1"/>
          </p:nvPr>
        </p:nvSpPr>
        <p:spPr>
          <a:xfrm>
            <a:off x="7890713" y="4909834"/>
            <a:ext cx="2692939" cy="800100"/>
          </a:xfrm>
        </p:spPr>
        <p:txBody>
          <a:bodyPr rtlCol="0">
            <a:normAutofit/>
          </a:bodyPr>
          <a:lstStyle>
            <a:lvl1pPr marL="0" indent="0">
              <a:buNone/>
              <a:defRPr sz="1600" b="0">
                <a:solidFill>
                  <a:schemeClr val="accent2"/>
                </a:solidFill>
                <a:latin typeface="+mn-lt"/>
              </a:defRPr>
            </a:lvl1pPr>
          </a:lstStyle>
          <a:p>
            <a:pPr lvl="0" rtl="0"/>
            <a:r>
              <a:rPr lang="fr-FR" noProof="0"/>
              <a:t>Modifiez les styles du texte</a:t>
            </a:r>
          </a:p>
        </p:txBody>
      </p:sp>
      <p:sp>
        <p:nvSpPr>
          <p:cNvPr id="55" name="Espace réservé d’image 12">
            <a:extLst>
              <a:ext uri="{FF2B5EF4-FFF2-40B4-BE49-F238E27FC236}">
                <a16:creationId xmlns:a16="http://schemas.microsoft.com/office/drawing/2014/main" id="{2535BC4C-3D36-473A-B9EF-EC6F3BA67113}"/>
              </a:ext>
            </a:extLst>
          </p:cNvPr>
          <p:cNvSpPr>
            <a:spLocks noGrp="1"/>
          </p:cNvSpPr>
          <p:nvPr>
            <p:ph type="pic" sz="quarter" idx="37" hasCustomPrompt="1"/>
          </p:nvPr>
        </p:nvSpPr>
        <p:spPr>
          <a:xfrm>
            <a:off x="891723"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6" name="Espace réservé d’image 12">
            <a:extLst>
              <a:ext uri="{FF2B5EF4-FFF2-40B4-BE49-F238E27FC236}">
                <a16:creationId xmlns:a16="http://schemas.microsoft.com/office/drawing/2014/main" id="{A1E61843-0C1E-4581-98C1-C9247F7043AC}"/>
              </a:ext>
            </a:extLst>
          </p:cNvPr>
          <p:cNvSpPr>
            <a:spLocks noGrp="1"/>
          </p:cNvSpPr>
          <p:nvPr>
            <p:ph type="pic" sz="quarter" idx="38" hasCustomPrompt="1"/>
          </p:nvPr>
        </p:nvSpPr>
        <p:spPr>
          <a:xfrm>
            <a:off x="2590348" y="3816446"/>
            <a:ext cx="1636776" cy="1618488"/>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7" name="Espace réservé d’image 12">
            <a:extLst>
              <a:ext uri="{FF2B5EF4-FFF2-40B4-BE49-F238E27FC236}">
                <a16:creationId xmlns:a16="http://schemas.microsoft.com/office/drawing/2014/main" id="{F3B39F0E-B245-4510-8C07-0EC29B83F1BA}"/>
              </a:ext>
            </a:extLst>
          </p:cNvPr>
          <p:cNvSpPr>
            <a:spLocks noGrp="1"/>
          </p:cNvSpPr>
          <p:nvPr>
            <p:ph type="pic" sz="quarter" idx="43" hasCustomPrompt="1"/>
          </p:nvPr>
        </p:nvSpPr>
        <p:spPr>
          <a:xfrm>
            <a:off x="4794793" y="3816446"/>
            <a:ext cx="2048256" cy="896112"/>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8" name="Espace réservé d’image 9">
            <a:extLst>
              <a:ext uri="{FF2B5EF4-FFF2-40B4-BE49-F238E27FC236}">
                <a16:creationId xmlns:a16="http://schemas.microsoft.com/office/drawing/2014/main" id="{A9E755CD-1A38-4F75-A18E-2D31E4934C8A}"/>
              </a:ext>
            </a:extLst>
          </p:cNvPr>
          <p:cNvSpPr>
            <a:spLocks noGrp="1"/>
          </p:cNvSpPr>
          <p:nvPr>
            <p:ph type="pic" sz="quarter" idx="44" hasCustomPrompt="1"/>
          </p:nvPr>
        </p:nvSpPr>
        <p:spPr>
          <a:xfrm>
            <a:off x="7876955" y="3864572"/>
            <a:ext cx="1481328" cy="758952"/>
          </a:xfrm>
        </p:spPr>
        <p:txBody>
          <a:bodyPr rtlCol="0" anchor="ctr" anchorCtr="0">
            <a:norm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rtlCol="0"/>
          <a:lstStyle>
            <a:lvl1pPr>
              <a:defRPr>
                <a:solidFill>
                  <a:schemeClr val="bg1"/>
                </a:solidFill>
              </a:defRPr>
            </a:lvl1pPr>
          </a:lstStyle>
          <a:p>
            <a:pPr rtl="0"/>
            <a:r>
              <a:rPr lang="fr-FR" noProof="0"/>
              <a:t>Comment utiliser ce modèle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du texte 1">
    <p:spTree>
      <p:nvGrpSpPr>
        <p:cNvPr id="1" name=""/>
        <p:cNvGrpSpPr/>
        <p:nvPr/>
      </p:nvGrpSpPr>
      <p:grpSpPr>
        <a:xfrm>
          <a:off x="0" y="0"/>
          <a:ext cx="0" cy="0"/>
          <a:chOff x="0" y="0"/>
          <a:chExt cx="0" cy="0"/>
        </a:xfrm>
      </p:grpSpPr>
      <p:grpSp>
        <p:nvGrpSpPr>
          <p:cNvPr id="7" name="Graphisme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orme libre : Form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9" name="Forme libre : Form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3" name="Espace réservé du texte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4" name="Espace réservé de la date 3">
            <a:extLst>
              <a:ext uri="{FF2B5EF4-FFF2-40B4-BE49-F238E27FC236}">
                <a16:creationId xmlns:a16="http://schemas.microsoft.com/office/drawing/2014/main" id="{4DBF8466-F90A-4774-B172-0061F1A7985F}"/>
              </a:ext>
            </a:extLst>
          </p:cNvPr>
          <p:cNvSpPr>
            <a:spLocks noGrp="1"/>
          </p:cNvSpPr>
          <p:nvPr>
            <p:ph type="dt" sz="half" idx="10"/>
          </p:nvPr>
        </p:nvSpPr>
        <p:spPr/>
        <p:txBody>
          <a:bodyPr rtlCol="0"/>
          <a:lstStyle/>
          <a:p>
            <a:pPr rtl="0"/>
            <a:r>
              <a:rPr lang="fr-FR" noProof="0"/>
              <a:t>MM.DD.20XX</a:t>
            </a:r>
          </a:p>
        </p:txBody>
      </p:sp>
      <p:sp>
        <p:nvSpPr>
          <p:cNvPr id="5" name="Espace réservé du pied de page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rtlCol="0"/>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10" name="Graphisme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11" name="Graphique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13" name="Titr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rtlCol="0" anchor="b">
            <a:normAutofit/>
          </a:bodyPr>
          <a:lstStyle>
            <a:lvl1pPr>
              <a:defRPr sz="4000">
                <a:solidFill>
                  <a:schemeClr val="bg1"/>
                </a:solidFill>
              </a:defRPr>
            </a:lvl1pPr>
          </a:lstStyle>
          <a:p>
            <a:pPr rtl="0"/>
            <a:r>
              <a:rPr lang="fr-FR" noProof="0"/>
              <a:t>Disposition du texte 1</a:t>
            </a:r>
          </a:p>
        </p:txBody>
      </p:sp>
      <p:sp>
        <p:nvSpPr>
          <p:cNvPr id="17" name="Espace réservé du texte 16">
            <a:extLst>
              <a:ext uri="{FF2B5EF4-FFF2-40B4-BE49-F238E27FC236}">
                <a16:creationId xmlns:a16="http://schemas.microsoft.com/office/drawing/2014/main" id="{B8041375-FFF3-48A5-8985-52AD4D496A62}"/>
              </a:ext>
            </a:extLst>
          </p:cNvPr>
          <p:cNvSpPr>
            <a:spLocks noGrp="1"/>
          </p:cNvSpPr>
          <p:nvPr>
            <p:ph type="body" sz="quarter" idx="13" hasCustomPrompt="1"/>
          </p:nvPr>
        </p:nvSpPr>
        <p:spPr>
          <a:xfrm>
            <a:off x="808990" y="3392622"/>
            <a:ext cx="3913188" cy="2249488"/>
          </a:xfrm>
        </p:spPr>
        <p:txBody>
          <a:bodyPr rtlCol="0">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fr-FR" noProof="0"/>
              <a:t>Modifiez les styles du texte</a:t>
            </a:r>
          </a:p>
        </p:txBody>
      </p:sp>
      <p:grpSp>
        <p:nvGrpSpPr>
          <p:cNvPr id="19" name="Graphique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orme libre : Form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pPr rtl="0"/>
              <a:endParaRPr lang="fr-FR" noProof="0"/>
            </a:p>
          </p:txBody>
        </p:sp>
        <p:sp>
          <p:nvSpPr>
            <p:cNvPr id="21" name="Forme libre : Form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pPr rtl="0"/>
              <a:endParaRPr lang="fr-FR" noProof="0"/>
            </a:p>
          </p:txBody>
        </p:sp>
        <p:sp>
          <p:nvSpPr>
            <p:cNvPr id="22" name="Forme libre : Form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pPr rtl="0"/>
              <a:endParaRPr lang="fr-FR" noProof="0"/>
            </a:p>
          </p:txBody>
        </p:sp>
      </p:grpSp>
      <p:sp>
        <p:nvSpPr>
          <p:cNvPr id="24" name="Espace réservé d’image 23">
            <a:extLst>
              <a:ext uri="{FF2B5EF4-FFF2-40B4-BE49-F238E27FC236}">
                <a16:creationId xmlns:a16="http://schemas.microsoft.com/office/drawing/2014/main" id="{76641E2E-882B-485E-AD7C-2BC054BEA520}"/>
              </a:ext>
            </a:extLst>
          </p:cNvPr>
          <p:cNvSpPr>
            <a:spLocks noGrp="1"/>
          </p:cNvSpPr>
          <p:nvPr>
            <p:ph type="pic" sz="quarter" idx="14" hasCustomPrompt="1"/>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rtlCol="0" anchor="ctr" anchorCtr="0">
            <a:normAutofit/>
          </a:bodyPr>
          <a:lstStyle>
            <a:lvl1pPr marL="0" indent="0" algn="ctr">
              <a:buNone/>
              <a:defRPr sz="1400"/>
            </a:lvl1pPr>
          </a:lstStyle>
          <a:p>
            <a:pPr rtl="0"/>
            <a:r>
              <a:rPr lang="fr-FR" noProof="0"/>
              <a:t>Cliquez sur l’icône pour ajouter une image</a:t>
            </a:r>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du texte 2">
    <p:spTree>
      <p:nvGrpSpPr>
        <p:cNvPr id="1" name=""/>
        <p:cNvGrpSpPr/>
        <p:nvPr/>
      </p:nvGrpSpPr>
      <p:grpSpPr>
        <a:xfrm>
          <a:off x="0" y="0"/>
          <a:ext cx="0" cy="0"/>
          <a:chOff x="0" y="0"/>
          <a:chExt cx="0" cy="0"/>
        </a:xfrm>
      </p:grpSpPr>
      <p:grpSp>
        <p:nvGrpSpPr>
          <p:cNvPr id="8" name="Graphisme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orme libre : Form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0" name="Forme libre : Form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5" name="Espace réservé de la date 4">
            <a:extLst>
              <a:ext uri="{FF2B5EF4-FFF2-40B4-BE49-F238E27FC236}">
                <a16:creationId xmlns:a16="http://schemas.microsoft.com/office/drawing/2014/main" id="{BC7C1B33-ECEC-4E34-B218-27830F70B24F}"/>
              </a:ext>
            </a:extLst>
          </p:cNvPr>
          <p:cNvSpPr>
            <a:spLocks noGrp="1"/>
          </p:cNvSpPr>
          <p:nvPr>
            <p:ph type="dt" sz="half" idx="10"/>
          </p:nvPr>
        </p:nvSpPr>
        <p:spPr/>
        <p:txBody>
          <a:bodyPr rtlCol="0"/>
          <a:lstStyle/>
          <a:p>
            <a:pPr rtl="0"/>
            <a:r>
              <a:rPr lang="fr-FR" noProof="0"/>
              <a:t>MM.DD.20XX</a:t>
            </a:r>
          </a:p>
        </p:txBody>
      </p:sp>
      <p:sp>
        <p:nvSpPr>
          <p:cNvPr id="6" name="Espace réservé du pied de page 5">
            <a:extLst>
              <a:ext uri="{FF2B5EF4-FFF2-40B4-BE49-F238E27FC236}">
                <a16:creationId xmlns:a16="http://schemas.microsoft.com/office/drawing/2014/main" id="{2D31CE7A-B999-4982-BCDD-EEC4E9A23247}"/>
              </a:ext>
            </a:extLst>
          </p:cNvPr>
          <p:cNvSpPr>
            <a:spLocks noGrp="1"/>
          </p:cNvSpPr>
          <p:nvPr>
            <p:ph type="ftr" sz="quarter" idx="11"/>
          </p:nvPr>
        </p:nvSpPr>
        <p:spPr/>
        <p:txBody>
          <a:bodyPr rtlCol="0"/>
          <a:lstStyle/>
          <a:p>
            <a:pPr rtl="0"/>
            <a:r>
              <a:rPr lang="fr-FR" noProof="0"/>
              <a:t>AJOUTER UN PIED DE PAGE</a:t>
            </a:r>
          </a:p>
        </p:txBody>
      </p:sp>
      <p:sp>
        <p:nvSpPr>
          <p:cNvPr id="7" name="Espace réservé du numéro de diapositive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grpSp>
        <p:nvGrpSpPr>
          <p:cNvPr id="13" name="Groupe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sme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12" name="Graphique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grpSp>
      <p:sp>
        <p:nvSpPr>
          <p:cNvPr id="16" name="Titr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rtlCol="0"/>
          <a:lstStyle>
            <a:lvl1pPr algn="ctr">
              <a:defRPr>
                <a:solidFill>
                  <a:schemeClr val="bg1"/>
                </a:solidFill>
              </a:defRPr>
            </a:lvl1pPr>
          </a:lstStyle>
          <a:p>
            <a:pPr rtl="0"/>
            <a:r>
              <a:rPr lang="fr-FR" noProof="0"/>
              <a:t>Disposition du texte 2</a:t>
            </a:r>
          </a:p>
        </p:txBody>
      </p:sp>
      <p:sp>
        <p:nvSpPr>
          <p:cNvPr id="17" name="Espace réservé du texte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18" name="Espace réservé du texte 16">
            <a:extLst>
              <a:ext uri="{FF2B5EF4-FFF2-40B4-BE49-F238E27FC236}">
                <a16:creationId xmlns:a16="http://schemas.microsoft.com/office/drawing/2014/main" id="{9D30E37C-4282-4FD1-9238-5F541F189EC3}"/>
              </a:ext>
            </a:extLst>
          </p:cNvPr>
          <p:cNvSpPr>
            <a:spLocks noGrp="1"/>
          </p:cNvSpPr>
          <p:nvPr>
            <p:ph type="body" sz="quarter" idx="13" hasCustomPrompt="1"/>
          </p:nvPr>
        </p:nvSpPr>
        <p:spPr>
          <a:xfrm>
            <a:off x="6932841" y="3401290"/>
            <a:ext cx="4347933" cy="693295"/>
          </a:xfrm>
        </p:spPr>
        <p:txBody>
          <a:bodyPr rtlCol="0">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fr-FR" noProof="0"/>
              <a:t>Modifiez les styles du texte</a:t>
            </a:r>
          </a:p>
        </p:txBody>
      </p:sp>
      <p:sp>
        <p:nvSpPr>
          <p:cNvPr id="20" name="Espace réservé du texte 16">
            <a:extLst>
              <a:ext uri="{FF2B5EF4-FFF2-40B4-BE49-F238E27FC236}">
                <a16:creationId xmlns:a16="http://schemas.microsoft.com/office/drawing/2014/main" id="{2B21A588-9CF1-4122-959A-D1A3DA672BDA}"/>
              </a:ext>
            </a:extLst>
          </p:cNvPr>
          <p:cNvSpPr>
            <a:spLocks noGrp="1"/>
          </p:cNvSpPr>
          <p:nvPr>
            <p:ph type="body" sz="quarter" idx="14" hasCustomPrompt="1"/>
          </p:nvPr>
        </p:nvSpPr>
        <p:spPr>
          <a:xfrm>
            <a:off x="6932841" y="4200309"/>
            <a:ext cx="4347933" cy="1408743"/>
          </a:xfrm>
        </p:spPr>
        <p:txBody>
          <a:bodyPr rtlCol="0">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rtl="0"/>
            <a:r>
              <a:rPr lang="fr-FR" noProof="0"/>
              <a:t>Modifiez les styles du texte</a:t>
            </a:r>
          </a:p>
        </p:txBody>
      </p:sp>
      <p:grpSp>
        <p:nvGrpSpPr>
          <p:cNvPr id="22" name="Graphisme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orme libre : Form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pPr rtl="0"/>
              <a:endParaRPr lang="fr-FR" noProof="0"/>
            </a:p>
          </p:txBody>
        </p:sp>
        <p:sp>
          <p:nvSpPr>
            <p:cNvPr id="24" name="Forme libre : Form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pPr rtl="0"/>
              <a:endParaRPr lang="fr-FR" noProof="0"/>
            </a:p>
          </p:txBody>
        </p:sp>
        <p:sp>
          <p:nvSpPr>
            <p:cNvPr id="25" name="Forme libre : Form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pPr rtl="0"/>
              <a:endParaRPr lang="fr-FR" noProof="0"/>
            </a:p>
          </p:txBody>
        </p:sp>
      </p:grpSp>
      <p:sp>
        <p:nvSpPr>
          <p:cNvPr id="27" name="Espace réservé d’image 26">
            <a:extLst>
              <a:ext uri="{FF2B5EF4-FFF2-40B4-BE49-F238E27FC236}">
                <a16:creationId xmlns:a16="http://schemas.microsoft.com/office/drawing/2014/main" id="{BBA8375B-3CE5-468D-91DF-8151963A9531}"/>
              </a:ext>
            </a:extLst>
          </p:cNvPr>
          <p:cNvSpPr>
            <a:spLocks noGrp="1"/>
          </p:cNvSpPr>
          <p:nvPr>
            <p:ph type="pic" sz="quarter" idx="15" hasCustomPrompt="1"/>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rtlCol="0" anchor="ctr" anchorCtr="0">
            <a:normAutofit/>
          </a:bodyPr>
          <a:lstStyle>
            <a:lvl1pPr marL="0" indent="0" algn="ctr">
              <a:buNone/>
              <a:defRPr sz="1400"/>
            </a:lvl1pPr>
          </a:lstStyle>
          <a:p>
            <a:pPr rtl="0"/>
            <a:r>
              <a:rPr lang="fr-FR" noProof="0"/>
              <a:t>Cliquez sur l’icône pour ajouter une image</a:t>
            </a:r>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avec sous-titre">
    <p:spTree>
      <p:nvGrpSpPr>
        <p:cNvPr id="1" name=""/>
        <p:cNvGrpSpPr/>
        <p:nvPr/>
      </p:nvGrpSpPr>
      <p:grpSpPr>
        <a:xfrm>
          <a:off x="0" y="0"/>
          <a:ext cx="0" cy="0"/>
          <a:chOff x="0" y="0"/>
          <a:chExt cx="0" cy="0"/>
        </a:xfrm>
      </p:grpSpPr>
      <p:grpSp>
        <p:nvGrpSpPr>
          <p:cNvPr id="18" name="Graphisme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orme libre : Form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20" name="Forme libre : Form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3" name="Espace réservé du texte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Titre de la section 1</a:t>
            </a:r>
          </a:p>
        </p:txBody>
      </p:sp>
      <p:sp>
        <p:nvSpPr>
          <p:cNvPr id="4" name="Espace réservé du contenu 3">
            <a:extLst>
              <a:ext uri="{FF2B5EF4-FFF2-40B4-BE49-F238E27FC236}">
                <a16:creationId xmlns:a16="http://schemas.microsoft.com/office/drawing/2014/main" id="{C7EF9F20-7EC3-4301-8D75-2F88B498A5B5}"/>
              </a:ext>
            </a:extLst>
          </p:cNvPr>
          <p:cNvSpPr>
            <a:spLocks noGrp="1"/>
          </p:cNvSpPr>
          <p:nvPr>
            <p:ph sz="half" idx="2" hasCustomPrompt="1"/>
          </p:nvPr>
        </p:nvSpPr>
        <p:spPr>
          <a:xfrm>
            <a:off x="1030139" y="3248025"/>
            <a:ext cx="4573338"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fr-FR" noProof="0"/>
              <a:t>Modifiez les styles du texte du masque</a:t>
            </a:r>
          </a:p>
          <a:p>
            <a:pPr lvl="1" rtl="0"/>
            <a:r>
              <a:rPr lang="fr-FR" noProof="0"/>
              <a:t>Deuxième niveau</a:t>
            </a:r>
          </a:p>
        </p:txBody>
      </p:sp>
      <p:sp>
        <p:nvSpPr>
          <p:cNvPr id="8" name="Espace réservé du pied de page 7">
            <a:extLst>
              <a:ext uri="{FF2B5EF4-FFF2-40B4-BE49-F238E27FC236}">
                <a16:creationId xmlns:a16="http://schemas.microsoft.com/office/drawing/2014/main" id="{701F359F-D118-4F66-A9AB-3A95DC285386}"/>
              </a:ext>
            </a:extLst>
          </p:cNvPr>
          <p:cNvSpPr>
            <a:spLocks noGrp="1"/>
          </p:cNvSpPr>
          <p:nvPr>
            <p:ph type="ftr" sz="quarter" idx="11"/>
          </p:nvPr>
        </p:nvSpPr>
        <p:spPr/>
        <p:txBody>
          <a:bodyPr rtlCol="0"/>
          <a:lstStyle/>
          <a:p>
            <a:pPr rtl="0"/>
            <a:r>
              <a:rPr lang="fr-FR" noProof="0"/>
              <a:t>AJOUTER UN PIED DE PAGE</a:t>
            </a:r>
          </a:p>
        </p:txBody>
      </p:sp>
      <p:sp>
        <p:nvSpPr>
          <p:cNvPr id="9" name="Espace réservé du numéro de diapositive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10" name="Graphisme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11" name="Graphique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13" name="Titr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rtlCol="0"/>
          <a:lstStyle>
            <a:lvl1pPr>
              <a:defRPr>
                <a:solidFill>
                  <a:schemeClr val="bg1"/>
                </a:solidFill>
              </a:defRPr>
            </a:lvl1pPr>
          </a:lstStyle>
          <a:p>
            <a:pPr rtl="0"/>
            <a:r>
              <a:rPr lang="fr-FR" noProof="0"/>
              <a:t>Comparaison</a:t>
            </a:r>
          </a:p>
        </p:txBody>
      </p:sp>
      <p:sp>
        <p:nvSpPr>
          <p:cNvPr id="15" name="Espace réservé du texte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rtlCol="0"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Titre de la section 1</a:t>
            </a:r>
          </a:p>
        </p:txBody>
      </p:sp>
      <p:sp>
        <p:nvSpPr>
          <p:cNvPr id="16" name="Espace réservé du contenu 3">
            <a:extLst>
              <a:ext uri="{FF2B5EF4-FFF2-40B4-BE49-F238E27FC236}">
                <a16:creationId xmlns:a16="http://schemas.microsoft.com/office/drawing/2014/main" id="{159211AA-05DE-48A1-97CC-3BE597E71490}"/>
              </a:ext>
            </a:extLst>
          </p:cNvPr>
          <p:cNvSpPr>
            <a:spLocks noGrp="1"/>
          </p:cNvSpPr>
          <p:nvPr>
            <p:ph sz="half" idx="14" hasCustomPrompt="1"/>
          </p:nvPr>
        </p:nvSpPr>
        <p:spPr>
          <a:xfrm>
            <a:off x="6207363" y="3248025"/>
            <a:ext cx="5073411" cy="2311872"/>
          </a:xfrm>
        </p:spPr>
        <p:txBody>
          <a:bodyPr rtlCol="0">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rtl="0"/>
            <a:r>
              <a:rPr lang="fr-FR" noProof="0"/>
              <a:t>Modifiez les styles du texte du masque</a:t>
            </a:r>
          </a:p>
          <a:p>
            <a:pPr lvl="1" rtl="0"/>
            <a:r>
              <a:rPr lang="fr-FR" noProof="0"/>
              <a:t>Deuxième niveau</a:t>
            </a:r>
          </a:p>
        </p:txBody>
      </p:sp>
      <p:sp>
        <p:nvSpPr>
          <p:cNvPr id="17" name="Espace réservé du texte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22" name="Forme libre : Form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fr-FR" noProof="0"/>
          </a:p>
        </p:txBody>
      </p:sp>
      <p:sp>
        <p:nvSpPr>
          <p:cNvPr id="23" name="Forme libre : Form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pPr rtl="0"/>
            <a:endParaRPr lang="fr-FR" noProof="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graphique">
    <p:spTree>
      <p:nvGrpSpPr>
        <p:cNvPr id="1" name=""/>
        <p:cNvGrpSpPr/>
        <p:nvPr/>
      </p:nvGrpSpPr>
      <p:grpSpPr>
        <a:xfrm>
          <a:off x="0" y="0"/>
          <a:ext cx="0" cy="0"/>
          <a:chOff x="0" y="0"/>
          <a:chExt cx="0" cy="0"/>
        </a:xfrm>
      </p:grpSpPr>
      <p:grpSp>
        <p:nvGrpSpPr>
          <p:cNvPr id="11" name="Graphisme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orme libre : Form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4" name="Espace réservé du pied de page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6" name="Graphisme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7" name="Graphique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9" name="Titr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fr-FR" noProof="0"/>
              <a:t>Diapositive de graphique</a:t>
            </a:r>
          </a:p>
        </p:txBody>
      </p:sp>
      <p:sp>
        <p:nvSpPr>
          <p:cNvPr id="10" name="Espace réservé du texte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23" name="Espace réservé au graphique 21">
            <a:extLst>
              <a:ext uri="{FF2B5EF4-FFF2-40B4-BE49-F238E27FC236}">
                <a16:creationId xmlns:a16="http://schemas.microsoft.com/office/drawing/2014/main" id="{DD959D31-8095-4F0E-8AA3-33ABE262D130}"/>
              </a:ext>
            </a:extLst>
          </p:cNvPr>
          <p:cNvSpPr>
            <a:spLocks noGrp="1"/>
          </p:cNvSpPr>
          <p:nvPr>
            <p:ph type="chart" sz="quarter" idx="14" hasCustomPrompt="1"/>
          </p:nvPr>
        </p:nvSpPr>
        <p:spPr>
          <a:xfrm>
            <a:off x="5159375" y="1347788"/>
            <a:ext cx="6121400" cy="4090987"/>
          </a:xfrm>
        </p:spPr>
        <p:txBody>
          <a:bodyPr rtlCol="0" anchor="ctr" anchorCtr="0">
            <a:normAutofit/>
          </a:bodyPr>
          <a:lstStyle>
            <a:lvl1pPr marL="0" indent="0" algn="ctr">
              <a:buNone/>
              <a:defRPr sz="1400"/>
            </a:lvl1pPr>
          </a:lstStyle>
          <a:p>
            <a:pPr rtl="0"/>
            <a:r>
              <a:rPr lang="fr-FR" noProof="0"/>
              <a:t>Cliquez sur l’icône pour ajouter un graphique</a:t>
            </a:r>
          </a:p>
        </p:txBody>
      </p:sp>
      <p:sp>
        <p:nvSpPr>
          <p:cNvPr id="27" name="Forme libre : Form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pPr rtl="0"/>
            <a:endParaRPr lang="fr-FR" noProof="0"/>
          </a:p>
        </p:txBody>
      </p:sp>
      <p:sp>
        <p:nvSpPr>
          <p:cNvPr id="28" name="Forme libre : Form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pPr rtl="0"/>
            <a:endParaRPr lang="fr-FR" noProof="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ableau">
    <p:spTree>
      <p:nvGrpSpPr>
        <p:cNvPr id="1" name=""/>
        <p:cNvGrpSpPr/>
        <p:nvPr/>
      </p:nvGrpSpPr>
      <p:grpSpPr>
        <a:xfrm>
          <a:off x="0" y="0"/>
          <a:ext cx="0" cy="0"/>
          <a:chOff x="0" y="0"/>
          <a:chExt cx="0" cy="0"/>
        </a:xfrm>
      </p:grpSpPr>
      <p:grpSp>
        <p:nvGrpSpPr>
          <p:cNvPr id="11" name="Graphisme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orme libre : Form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4" name="Espace réservé du pied de page 3">
            <a:extLst>
              <a:ext uri="{FF2B5EF4-FFF2-40B4-BE49-F238E27FC236}">
                <a16:creationId xmlns:a16="http://schemas.microsoft.com/office/drawing/2014/main" id="{E0C30E6F-5F7C-4623-959A-EDA2C1A2EB4E}"/>
              </a:ext>
            </a:extLst>
          </p:cNvPr>
          <p:cNvSpPr>
            <a:spLocks noGrp="1"/>
          </p:cNvSpPr>
          <p:nvPr>
            <p:ph type="ftr" sz="quarter" idx="11"/>
          </p:nvPr>
        </p:nvSpPr>
        <p:spPr/>
        <p:txBody>
          <a:bodyPr rtlCol="0"/>
          <a:lstStyle/>
          <a:p>
            <a:pPr rtl="0"/>
            <a:r>
              <a:rPr lang="fr-FR" noProof="0"/>
              <a:t>AJOUTER UN PIED DE PAGE</a:t>
            </a:r>
          </a:p>
        </p:txBody>
      </p:sp>
      <p:sp>
        <p:nvSpPr>
          <p:cNvPr id="5" name="Espace réservé du numéro de diapositive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6" name="Graphisme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pPr rtl="0"/>
            <a:endParaRPr lang="fr-FR" noProof="0"/>
          </a:p>
        </p:txBody>
      </p:sp>
      <p:sp>
        <p:nvSpPr>
          <p:cNvPr id="7" name="Graphique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pPr rtl="0"/>
            <a:endParaRPr lang="fr-FR" noProof="0"/>
          </a:p>
        </p:txBody>
      </p:sp>
      <p:sp>
        <p:nvSpPr>
          <p:cNvPr id="9" name="Titr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rtlCol="0"/>
          <a:lstStyle>
            <a:lvl1pPr>
              <a:defRPr>
                <a:solidFill>
                  <a:schemeClr val="bg1"/>
                </a:solidFill>
              </a:defRPr>
            </a:lvl1pPr>
          </a:lstStyle>
          <a:p>
            <a:pPr rtl="0"/>
            <a:r>
              <a:rPr lang="fr-FR" noProof="0"/>
              <a:t>Diapositive tableau</a:t>
            </a:r>
          </a:p>
        </p:txBody>
      </p:sp>
      <p:sp>
        <p:nvSpPr>
          <p:cNvPr id="10" name="Espace réservé du texte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rtlCol="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 DU MASQUE</a:t>
            </a:r>
          </a:p>
        </p:txBody>
      </p:sp>
      <p:sp>
        <p:nvSpPr>
          <p:cNvPr id="15" name="Espace réservé du titre 14">
            <a:extLst>
              <a:ext uri="{FF2B5EF4-FFF2-40B4-BE49-F238E27FC236}">
                <a16:creationId xmlns:a16="http://schemas.microsoft.com/office/drawing/2014/main" id="{7658F6E5-229A-4857-8140-782AA94211B5}"/>
              </a:ext>
            </a:extLst>
          </p:cNvPr>
          <p:cNvSpPr>
            <a:spLocks noGrp="1"/>
          </p:cNvSpPr>
          <p:nvPr>
            <p:ph type="tbl" sz="quarter" idx="13" hasCustomPrompt="1"/>
          </p:nvPr>
        </p:nvSpPr>
        <p:spPr>
          <a:xfrm>
            <a:off x="5159375" y="1347788"/>
            <a:ext cx="6121400" cy="4090987"/>
          </a:xfrm>
        </p:spPr>
        <p:txBody>
          <a:bodyPr rtlCol="0" anchor="ctr" anchorCtr="0">
            <a:normAutofit/>
          </a:bodyPr>
          <a:lstStyle>
            <a:lvl1pPr marL="0" indent="0" algn="ctr">
              <a:buNone/>
              <a:defRPr sz="1400"/>
            </a:lvl1pPr>
          </a:lstStyle>
          <a:p>
            <a:pPr rtl="0"/>
            <a:r>
              <a:rPr lang="fr-FR" noProof="0"/>
              <a:t>Cliquez sur l’icône pour ajouter un tableau</a:t>
            </a:r>
          </a:p>
        </p:txBody>
      </p:sp>
      <p:sp>
        <p:nvSpPr>
          <p:cNvPr id="17" name="Forme libre : Form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pPr rtl="0"/>
            <a:endParaRPr lang="fr-FR" noProof="0"/>
          </a:p>
        </p:txBody>
      </p:sp>
      <p:sp>
        <p:nvSpPr>
          <p:cNvPr id="18" name="Forme libre : Form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pPr rtl="0"/>
            <a:endParaRPr lang="fr-FR" noProof="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grpSp>
        <p:nvGrpSpPr>
          <p:cNvPr id="6" name="Graphisme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orme libre : Form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8" name="Forme libre : Form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3" name="Espace réservé du pied de page 2">
            <a:extLst>
              <a:ext uri="{FF2B5EF4-FFF2-40B4-BE49-F238E27FC236}">
                <a16:creationId xmlns:a16="http://schemas.microsoft.com/office/drawing/2014/main" id="{4C97017C-1C1C-4B7D-A1F6-792FC58C89C0}"/>
              </a:ext>
            </a:extLst>
          </p:cNvPr>
          <p:cNvSpPr>
            <a:spLocks noGrp="1"/>
          </p:cNvSpPr>
          <p:nvPr>
            <p:ph type="ftr" sz="quarter" idx="11"/>
          </p:nvPr>
        </p:nvSpPr>
        <p:spPr/>
        <p:txBody>
          <a:bodyPr rtlCol="0"/>
          <a:lstStyle/>
          <a:p>
            <a:pPr rtl="0"/>
            <a:r>
              <a:rPr lang="fr-FR" noProof="0"/>
              <a:t>AJOUTER UN PIED DE PAGE</a:t>
            </a:r>
          </a:p>
        </p:txBody>
      </p:sp>
      <p:sp>
        <p:nvSpPr>
          <p:cNvPr id="4" name="Espace réservé du numéro de diapositive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grpSp>
        <p:nvGrpSpPr>
          <p:cNvPr id="9" name="Graphisme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orme libre : Form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pPr rtl="0"/>
              <a:endParaRPr lang="fr-FR" noProof="0"/>
            </a:p>
          </p:txBody>
        </p:sp>
        <p:sp>
          <p:nvSpPr>
            <p:cNvPr id="11" name="Forme libre : Form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pPr rtl="0"/>
              <a:endParaRPr lang="fr-FR" noProof="0"/>
            </a:p>
          </p:txBody>
        </p:sp>
        <p:sp>
          <p:nvSpPr>
            <p:cNvPr id="13" name="Forme libre : Form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pPr rtl="0"/>
              <a:endParaRPr lang="fr-FR" noProof="0"/>
            </a:p>
          </p:txBody>
        </p:sp>
      </p:grpSp>
      <p:sp>
        <p:nvSpPr>
          <p:cNvPr id="16" name="Espace réservé du texte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rtl="0"/>
            <a:r>
              <a:rPr lang="fr-FR" noProof="0"/>
              <a:t>MODIFIEZ LES STYLES DU TEXTE DU MASQUE</a:t>
            </a:r>
          </a:p>
        </p:txBody>
      </p:sp>
      <p:sp>
        <p:nvSpPr>
          <p:cNvPr id="20" name="Espace réservé à l’image 19">
            <a:extLst>
              <a:ext uri="{FF2B5EF4-FFF2-40B4-BE49-F238E27FC236}">
                <a16:creationId xmlns:a16="http://schemas.microsoft.com/office/drawing/2014/main" id="{C9B40841-64AD-4F36-A387-121624847296}"/>
              </a:ext>
            </a:extLst>
          </p:cNvPr>
          <p:cNvSpPr>
            <a:spLocks noGrp="1"/>
          </p:cNvSpPr>
          <p:nvPr>
            <p:ph type="pic" idx="1" hasCustomPrompt="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25" name="Titr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rtlCol="0"/>
          <a:lstStyle>
            <a:lvl1pPr>
              <a:defRPr>
                <a:solidFill>
                  <a:schemeClr val="bg1"/>
                </a:solidFill>
              </a:defRPr>
            </a:lvl1pPr>
          </a:lstStyle>
          <a:p>
            <a:pPr rtl="0"/>
            <a:r>
              <a:rPr lang="fr-FR" noProof="0"/>
              <a:t>Grande Image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éo avec légende">
    <p:spTree>
      <p:nvGrpSpPr>
        <p:cNvPr id="1" name=""/>
        <p:cNvGrpSpPr/>
        <p:nvPr/>
      </p:nvGrpSpPr>
      <p:grpSpPr>
        <a:xfrm>
          <a:off x="0" y="0"/>
          <a:ext cx="0" cy="0"/>
          <a:chOff x="0" y="0"/>
          <a:chExt cx="0" cy="0"/>
        </a:xfrm>
      </p:grpSpPr>
      <p:grpSp>
        <p:nvGrpSpPr>
          <p:cNvPr id="9" name="Graphisme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orme libre : Form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pPr rtl="0"/>
              <a:endParaRPr lang="fr-FR" noProof="0"/>
            </a:p>
          </p:txBody>
        </p:sp>
        <p:sp>
          <p:nvSpPr>
            <p:cNvPr id="11" name="Forme libre : Form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pPr rtl="0"/>
              <a:endParaRPr lang="fr-FR" noProof="0"/>
            </a:p>
          </p:txBody>
        </p:sp>
      </p:grpSp>
      <p:sp>
        <p:nvSpPr>
          <p:cNvPr id="2" name="Titr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rtlCol="0" anchor="ctr" anchorCtr="0">
            <a:normAutofit/>
          </a:bodyPr>
          <a:lstStyle>
            <a:lvl1pPr algn="l">
              <a:defRPr sz="2000" b="1">
                <a:solidFill>
                  <a:schemeClr val="bg1"/>
                </a:solidFill>
                <a:latin typeface="+mn-lt"/>
              </a:defRPr>
            </a:lvl1pPr>
          </a:lstStyle>
          <a:p>
            <a:pPr rtl="0"/>
            <a:r>
              <a:rPr lang="fr-FR" noProof="0"/>
              <a:t>MODIFIEZ LE STYLE DU TITRE</a:t>
            </a:r>
          </a:p>
        </p:txBody>
      </p:sp>
      <p:sp>
        <p:nvSpPr>
          <p:cNvPr id="6" name="Espace réservé du pied de page 5">
            <a:extLst>
              <a:ext uri="{FF2B5EF4-FFF2-40B4-BE49-F238E27FC236}">
                <a16:creationId xmlns:a16="http://schemas.microsoft.com/office/drawing/2014/main" id="{0B13FE47-714B-440C-B0F1-CF020E287A09}"/>
              </a:ext>
            </a:extLst>
          </p:cNvPr>
          <p:cNvSpPr>
            <a:spLocks noGrp="1"/>
          </p:cNvSpPr>
          <p:nvPr>
            <p:ph type="ftr" sz="quarter" idx="11"/>
          </p:nvPr>
        </p:nvSpPr>
        <p:spPr/>
        <p:txBody>
          <a:bodyPr rtlCol="0"/>
          <a:lstStyle/>
          <a:p>
            <a:pPr rtl="0"/>
            <a:r>
              <a:rPr lang="fr-FR" noProof="0"/>
              <a:t>AJOUTER UN PIED DE PAGE</a:t>
            </a:r>
          </a:p>
        </p:txBody>
      </p:sp>
      <p:sp>
        <p:nvSpPr>
          <p:cNvPr id="7" name="Espace réservé du numéro de diapositive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rtlCol="0"/>
          <a:lstStyle/>
          <a:p>
            <a:pPr rtl="0"/>
            <a:fld id="{98C0CDE5-970C-4CC4-BF43-0DA127E73E82}" type="slidenum">
              <a:rPr lang="fr-FR" noProof="0" smtClean="0"/>
              <a:t>‹N°›</a:t>
            </a:fld>
            <a:endParaRPr lang="fr-FR" noProof="0"/>
          </a:p>
        </p:txBody>
      </p:sp>
      <p:sp>
        <p:nvSpPr>
          <p:cNvPr id="13" name="Espace réservé à un média 12">
            <a:extLst>
              <a:ext uri="{FF2B5EF4-FFF2-40B4-BE49-F238E27FC236}">
                <a16:creationId xmlns:a16="http://schemas.microsoft.com/office/drawing/2014/main" id="{60B14607-605B-4FF3-A0F5-BB2FCD9460CC}"/>
              </a:ext>
            </a:extLst>
          </p:cNvPr>
          <p:cNvSpPr>
            <a:spLocks noGrp="1"/>
          </p:cNvSpPr>
          <p:nvPr>
            <p:ph type="media" sz="quarter" idx="13" hasCustomPrompt="1"/>
          </p:nvPr>
        </p:nvSpPr>
        <p:spPr>
          <a:xfrm>
            <a:off x="1743456" y="1113044"/>
            <a:ext cx="8705088" cy="4050792"/>
          </a:xfrm>
        </p:spPr>
        <p:txBody>
          <a:bodyPr rtlCol="0" anchor="ctr" anchorCtr="0">
            <a:normAutofit/>
          </a:bodyPr>
          <a:lstStyle>
            <a:lvl1pPr marL="0" indent="0" algn="ctr">
              <a:buNone/>
              <a:defRPr sz="1400"/>
            </a:lvl1pPr>
          </a:lstStyle>
          <a:p>
            <a:pPr rtl="0"/>
            <a:r>
              <a:rPr lang="fr-FR" noProof="0"/>
              <a:t>Cliquez sur l’icône pour ajouter un média</a:t>
            </a:r>
          </a:p>
        </p:txBody>
      </p:sp>
      <p:sp>
        <p:nvSpPr>
          <p:cNvPr id="17" name="Forme libre : Form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pPr rtl="0"/>
            <a:endParaRPr lang="fr-FR" noProof="0"/>
          </a:p>
        </p:txBody>
      </p:sp>
      <p:sp>
        <p:nvSpPr>
          <p:cNvPr id="16" name="Forme libre : Form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pPr rtl="0"/>
            <a:r>
              <a:rPr lang="fr-FR" noProof="0"/>
              <a:t> </a:t>
            </a:r>
          </a:p>
        </p:txBody>
      </p:sp>
      <p:sp>
        <p:nvSpPr>
          <p:cNvPr id="19" name="Forme libre : Form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pPr rtl="0"/>
            <a:endParaRPr lang="fr-FR" noProof="0"/>
          </a:p>
        </p:txBody>
      </p:sp>
      <p:sp>
        <p:nvSpPr>
          <p:cNvPr id="18" name="Forme libre : Form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pPr rtl="0"/>
            <a:endParaRPr lang="fr-FR" noProof="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pPr rtl="0"/>
            <a:r>
              <a:rPr lang="fr-FR" noProof="0"/>
              <a:t>MM.DD.20XX</a:t>
            </a:r>
          </a:p>
        </p:txBody>
      </p:sp>
      <p:sp>
        <p:nvSpPr>
          <p:cNvPr id="5" name="Espace réservé du pied de page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pPr rtl="0"/>
            <a:r>
              <a:rPr lang="fr-FR" noProof="0"/>
              <a:t>AJOUTER UN PIED DE PAGE</a:t>
            </a:r>
          </a:p>
        </p:txBody>
      </p:sp>
      <p:sp>
        <p:nvSpPr>
          <p:cNvPr id="6" name="Espace réservé du numéro de diapositive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pPr rtl="0"/>
            <a:fld id="{98C0CDE5-970C-4CC4-BF43-0DA127E73E82}" type="slidenum">
              <a:rPr lang="fr-FR" noProof="0" smtClean="0"/>
              <a:pPr/>
              <a:t>‹N°›</a:t>
            </a:fld>
            <a:endParaRPr lang="fr-FR" noProof="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535A0-9A52-40AD-972C-D0F96C905295}"/>
              </a:ext>
            </a:extLst>
          </p:cNvPr>
          <p:cNvSpPr>
            <a:spLocks noGrp="1"/>
          </p:cNvSpPr>
          <p:nvPr>
            <p:ph type="ctrTitle"/>
          </p:nvPr>
        </p:nvSpPr>
        <p:spPr/>
        <p:txBody>
          <a:bodyPr rtlCol="0">
            <a:normAutofit fontScale="90000"/>
          </a:bodyPr>
          <a:lstStyle/>
          <a:p>
            <a:pPr rtl="0"/>
            <a:r>
              <a:rPr lang="fr-FR" dirty="0"/>
              <a:t>BIEN ETRE POUR BIEN APPRENDRE</a:t>
            </a:r>
          </a:p>
        </p:txBody>
      </p:sp>
      <p:sp>
        <p:nvSpPr>
          <p:cNvPr id="3" name="Sous-titre 2">
            <a:extLst>
              <a:ext uri="{FF2B5EF4-FFF2-40B4-BE49-F238E27FC236}">
                <a16:creationId xmlns:a16="http://schemas.microsoft.com/office/drawing/2014/main" id="{5A81143F-FBEE-4565-886D-08852310C84F}"/>
              </a:ext>
            </a:extLst>
          </p:cNvPr>
          <p:cNvSpPr>
            <a:spLocks noGrp="1"/>
          </p:cNvSpPr>
          <p:nvPr>
            <p:ph type="subTitle" idx="1"/>
          </p:nvPr>
        </p:nvSpPr>
        <p:spPr/>
        <p:txBody>
          <a:bodyPr rtlCol="0">
            <a:normAutofit fontScale="85000" lnSpcReduction="20000"/>
          </a:bodyPr>
          <a:lstStyle/>
          <a:p>
            <a:pPr rtl="0"/>
            <a:r>
              <a:rPr lang="fr-FR" dirty="0"/>
              <a:t>Des besoins attentionnels de nos élèves à l’emploi du temps construit et géré par l’adulte</a:t>
            </a:r>
          </a:p>
        </p:txBody>
      </p:sp>
      <p:sp>
        <p:nvSpPr>
          <p:cNvPr id="7" name="Espace réservé au texte 6">
            <a:extLst>
              <a:ext uri="{FF2B5EF4-FFF2-40B4-BE49-F238E27FC236}">
                <a16:creationId xmlns:a16="http://schemas.microsoft.com/office/drawing/2014/main" id="{7671E014-38A6-4604-84E2-0E92500FBC52}"/>
              </a:ext>
            </a:extLst>
          </p:cNvPr>
          <p:cNvSpPr>
            <a:spLocks noGrp="1"/>
          </p:cNvSpPr>
          <p:nvPr>
            <p:ph type="body" sz="quarter" idx="16"/>
          </p:nvPr>
        </p:nvSpPr>
        <p:spPr/>
        <p:txBody>
          <a:bodyPr rtlCol="0"/>
          <a:lstStyle/>
          <a:p>
            <a:pPr rtl="0"/>
            <a:r>
              <a:rPr lang="fr-FR" dirty="0"/>
              <a:t>Année 2024</a:t>
            </a:r>
          </a:p>
        </p:txBody>
      </p:sp>
      <p:pic>
        <p:nvPicPr>
          <p:cNvPr id="13" name="Espace réservé pour une image  12" descr="Une image contenant noir et blanc, Visage humain, jeune enfant, intérieur&#10;&#10;Description générée automatiquement">
            <a:extLst>
              <a:ext uri="{FF2B5EF4-FFF2-40B4-BE49-F238E27FC236}">
                <a16:creationId xmlns:a16="http://schemas.microsoft.com/office/drawing/2014/main" id="{856E2C4F-F850-A02A-B6A7-60FE34E2BFC5}"/>
              </a:ext>
            </a:extLst>
          </p:cNvPr>
          <p:cNvPicPr>
            <a:picLocks noGrp="1" noChangeAspect="1"/>
          </p:cNvPicPr>
          <p:nvPr>
            <p:ph type="pic" sz="quarter" idx="15"/>
          </p:nvPr>
        </p:nvPicPr>
        <p:blipFill>
          <a:blip r:embed="rId3"/>
          <a:srcRect l="10922" r="10922"/>
          <a:stretch>
            <a:fillRect/>
          </a:stretch>
        </p:blipFill>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ED4AC-B35D-2D11-A5A4-9FEBB22174A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2B84E68-FC3A-AE70-7308-B5C51B5F141C}"/>
              </a:ext>
            </a:extLst>
          </p:cNvPr>
          <p:cNvSpPr>
            <a:spLocks noGrp="1"/>
          </p:cNvSpPr>
          <p:nvPr>
            <p:ph type="sldNum" sz="quarter" idx="12"/>
          </p:nvPr>
        </p:nvSpPr>
        <p:spPr/>
        <p:txBody>
          <a:bodyPr rtlCol="0"/>
          <a:lstStyle/>
          <a:p>
            <a:pPr rtl="0"/>
            <a:fld id="{98C0CDE5-970C-4CC4-BF43-0DA127E73E82}" type="slidenum">
              <a:rPr lang="fr-FR" smtClean="0"/>
              <a:t>10</a:t>
            </a:fld>
            <a:endParaRPr lang="fr-FR" dirty="0"/>
          </a:p>
        </p:txBody>
      </p:sp>
      <p:sp>
        <p:nvSpPr>
          <p:cNvPr id="3" name="Titre 1">
            <a:extLst>
              <a:ext uri="{FF2B5EF4-FFF2-40B4-BE49-F238E27FC236}">
                <a16:creationId xmlns:a16="http://schemas.microsoft.com/office/drawing/2014/main" id="{98F87DEE-FCBE-62F4-2CD4-F7D0A9272B18}"/>
              </a:ext>
            </a:extLst>
          </p:cNvPr>
          <p:cNvSpPr txBox="1">
            <a:spLocks/>
          </p:cNvSpPr>
          <p:nvPr/>
        </p:nvSpPr>
        <p:spPr>
          <a:xfrm>
            <a:off x="240535" y="99153"/>
            <a:ext cx="10482881" cy="2685611"/>
          </a:xfrm>
          <a:prstGeom prst="rect">
            <a:avLst/>
          </a:prstGeom>
          <a:solidFill>
            <a:srgbClr val="92D050"/>
          </a:soli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lnSpc>
                <a:spcPct val="107000"/>
              </a:lnSpc>
              <a:spcAft>
                <a:spcPts val="800"/>
              </a:spcAft>
            </a:pPr>
            <a:r>
              <a:rPr lang="fr-FR"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RYTHME HEBDOMADAIRE</a:t>
            </a:r>
          </a:p>
          <a:p>
            <a:pPr>
              <a:lnSpc>
                <a:spcPct val="107000"/>
              </a:lnSpc>
              <a:spcAft>
                <a:spcPts val="800"/>
              </a:spcAft>
            </a:pP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a:t>
            </a:r>
            <a:r>
              <a:rPr lang="fr-FR"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lundi</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est un jour de faibles résultats, il se produit un phénomène de </a:t>
            </a:r>
            <a:r>
              <a:rPr lang="fr-FR"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désynchronisation</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Ce phénomène dure plus longtemps (jusqu’au mardi midi) lorsque le samedi est libéré, notamment chez des enfants qui sont livrés à eux-mêmes (</a:t>
            </a:r>
            <a:r>
              <a:rPr lang="fr-FR" sz="1800" b="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Testu</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1982, 1983)</a:t>
            </a:r>
            <a:endParaRPr lang="fr-FR"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 élèves réalisent leurs meilleures performances </a:t>
            </a:r>
            <a:r>
              <a:rPr lang="fr-FR"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jeudi et le vendredi matin </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 les moins bonnes le </a:t>
            </a:r>
            <a:r>
              <a:rPr lang="fr-FR"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lundi </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 à un degré moindre, pendant la demi-journée précédant le congé de fin de semaine, </a:t>
            </a:r>
            <a:r>
              <a:rPr lang="fr-FR"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vendredi après-midi</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b="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Testu</a:t>
            </a:r>
            <a:r>
              <a:rPr lang="fr-FR" sz="1800" b="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1994b).</a:t>
            </a:r>
            <a:endParaRPr lang="fr-FR"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a:extLst>
              <a:ext uri="{FF2B5EF4-FFF2-40B4-BE49-F238E27FC236}">
                <a16:creationId xmlns:a16="http://schemas.microsoft.com/office/drawing/2014/main" id="{C40E1F2B-FC76-BAD2-A34B-77408D011428}"/>
              </a:ext>
            </a:extLst>
          </p:cNvPr>
          <p:cNvSpPr txBox="1">
            <a:spLocks/>
          </p:cNvSpPr>
          <p:nvPr/>
        </p:nvSpPr>
        <p:spPr>
          <a:xfrm>
            <a:off x="240536" y="2951018"/>
            <a:ext cx="5081796" cy="3690635"/>
          </a:xfrm>
          <a:prstGeom prst="rect">
            <a:avLst/>
          </a:prstGeom>
          <a:solidFill>
            <a:srgbClr val="FFC000"/>
          </a:solidFill>
        </p:spPr>
        <p:txBody>
          <a:bodyPr vert="horz" lIns="144000" tIns="45720" rIns="91440" bIns="45720" rtlCol="0" anchor="ctr" anchorCtr="0">
            <a:normAutofit fontScale="70000" lnSpcReduction="200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lnSpc>
                <a:spcPct val="107000"/>
              </a:lnSpc>
              <a:spcAft>
                <a:spcPts val="800"/>
              </a:spcAft>
            </a:pPr>
            <a:endParaRPr lang="fr-FR" sz="1800" u="sng" kern="100" dirty="0">
              <a:solidFill>
                <a:srgbClr val="000818"/>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900" u="sng" kern="100" dirty="0">
                <a:solidFill>
                  <a:srgbClr val="000818"/>
                </a:solidFill>
                <a:latin typeface="Calibri" panose="020F0502020204030204" pitchFamily="34" charset="0"/>
                <a:ea typeface="Calibri" panose="020F0502020204030204" pitchFamily="34" charset="0"/>
                <a:cs typeface="Times New Roman" panose="02020603050405020304" pitchFamily="18" charset="0"/>
              </a:rPr>
              <a:t>Les activités sportives </a:t>
            </a:r>
            <a:endParaRPr lang="fr-FR" sz="1900" u="sng" kern="100" dirty="0">
              <a:solidFill>
                <a:srgbClr val="000818"/>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900" b="0" kern="100" dirty="0">
                <a:solidFill>
                  <a:srgbClr val="000818"/>
                </a:solidFill>
                <a:effectLst/>
                <a:latin typeface="Calibri" panose="020F0502020204030204" pitchFamily="34" charset="0"/>
                <a:ea typeface="Calibri" panose="020F0502020204030204" pitchFamily="34" charset="0"/>
                <a:cs typeface="Times New Roman" panose="02020603050405020304" pitchFamily="18" charset="0"/>
              </a:rPr>
              <a:t>« La plage de temps à partir de 16h.00-17h.00 se caractérise par une augmentation du métabolisme, de la température corporelle et de la force musculaire, et une optimisation des coordinations motrices. Elle se prête donc bien aux activités physiques et sportives. » </a:t>
            </a:r>
          </a:p>
          <a:p>
            <a:pPr algn="ctr">
              <a:lnSpc>
                <a:spcPct val="107000"/>
              </a:lnSpc>
              <a:spcAft>
                <a:spcPts val="800"/>
              </a:spcAft>
            </a:pPr>
            <a:r>
              <a:rPr lang="fr-FR" sz="1900" b="0" kern="100" dirty="0">
                <a:solidFill>
                  <a:srgbClr val="000818"/>
                </a:solidFill>
                <a:effectLst/>
                <a:latin typeface="Calibri" panose="020F0502020204030204" pitchFamily="34" charset="0"/>
                <a:ea typeface="Calibri" panose="020F0502020204030204" pitchFamily="34" charset="0"/>
                <a:cs typeface="Times New Roman" panose="02020603050405020304" pitchFamily="18" charset="0"/>
              </a:rPr>
              <a:t>Hubert MONTAGNER</a:t>
            </a:r>
          </a:p>
          <a:p>
            <a:pPr>
              <a:lnSpc>
                <a:spcPct val="107000"/>
              </a:lnSpc>
              <a:spcAft>
                <a:spcPts val="800"/>
              </a:spcAft>
            </a:pPr>
            <a:r>
              <a:rPr lang="fr-FR" sz="19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Milieu de matinée : activités techniques,  moment des meilleures performances psychomotrices et cognitives ; sollicitation de la mémoire à court terme. </a:t>
            </a:r>
            <a:endParaRPr lang="fr-FR" sz="1900" b="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9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Fin d’après- midi : activités à fortes dépenses énergétiques : période du maximum des capacités physiques (périodes des records athlétiques), de motivation, d’humeur (sports collectifs) »</a:t>
            </a:r>
          </a:p>
          <a:p>
            <a:pPr algn="ctr">
              <a:lnSpc>
                <a:spcPct val="107000"/>
              </a:lnSpc>
              <a:spcAft>
                <a:spcPts val="800"/>
              </a:spcAft>
            </a:pPr>
            <a:r>
              <a:rPr lang="fr-FR" sz="1900" b="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Xavier ESTRUCH, Denis THEUNYNCK</a:t>
            </a:r>
            <a:endParaRPr lang="fr-FR" sz="19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fr-FR" sz="1800" b="0" u="sng"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re 1">
            <a:extLst>
              <a:ext uri="{FF2B5EF4-FFF2-40B4-BE49-F238E27FC236}">
                <a16:creationId xmlns:a16="http://schemas.microsoft.com/office/drawing/2014/main" id="{C102EA2A-EEEE-8546-C5FD-D7FC05AABC78}"/>
              </a:ext>
            </a:extLst>
          </p:cNvPr>
          <p:cNvSpPr txBox="1">
            <a:spLocks/>
          </p:cNvSpPr>
          <p:nvPr/>
        </p:nvSpPr>
        <p:spPr>
          <a:xfrm>
            <a:off x="5546774" y="2958520"/>
            <a:ext cx="5176643" cy="3690635"/>
          </a:xfrm>
          <a:prstGeom prst="rect">
            <a:avLst/>
          </a:prstGeom>
          <a:solidFill>
            <a:srgbClr val="FFFF00"/>
          </a:solidFill>
        </p:spPr>
        <p:txBody>
          <a:bodyPr vert="horz" lIns="144000" tIns="45720" rIns="91440" bIns="45720" rtlCol="0" anchor="ctr" anchorCtr="0">
            <a:normAutofit lnSpcReduction="100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lnSpc>
                <a:spcPct val="107000"/>
              </a:lnSpc>
              <a:spcAft>
                <a:spcPts val="800"/>
              </a:spcAft>
            </a:pPr>
            <a:endParaRPr lang="fr-FR" sz="1800" u="sng"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800" u="sng"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 sieste en MS GS ? </a:t>
            </a:r>
            <a:endParaRPr lang="fr-FR"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fr-FR" sz="1600" b="0" dirty="0">
                <a:solidFill>
                  <a:srgbClr val="002060"/>
                </a:solidFill>
                <a:latin typeface="Calibri" panose="020F0502020204030204" pitchFamily="34" charset="0"/>
                <a:ea typeface="Calibri" panose="020F0502020204030204" pitchFamily="34" charset="0"/>
                <a:cs typeface="Calibri" panose="020F0502020204030204" pitchFamily="34" charset="0"/>
              </a:rPr>
              <a:t>En France, depuis de nombreuses années, une majorité de professionnels de l’éducation exerçant en cycle 1 est sensible à la nécessité de prendre en charge le besoin de sieste des enfants. Les dispositions et les pratiques en matière de sommeil représentent un défi important pour les équipes éducatives qui doivent composer avec le manque de ressources financières, les contraintes pratiques et les préférences des parents. </a:t>
            </a:r>
            <a:r>
              <a:rPr lang="fr-FR" sz="1600" dirty="0">
                <a:solidFill>
                  <a:srgbClr val="002060"/>
                </a:solidFill>
                <a:latin typeface="Calibri" panose="020F0502020204030204" pitchFamily="34" charset="0"/>
                <a:ea typeface="Calibri" panose="020F0502020204030204" pitchFamily="34" charset="0"/>
                <a:cs typeface="Calibri" panose="020F0502020204030204" pitchFamily="34" charset="0"/>
              </a:rPr>
              <a:t>Certaines écoles ont su trouver cet équilibre et parviennent à offrir une sieste à tous les enfants de la petite à la moyenne section, voire pour certaines d’entre elles aux enfants de grandes sections présentant des besoins particuliers</a:t>
            </a:r>
            <a:r>
              <a:rPr lang="fr-FR" sz="1600" dirty="0"/>
              <a:t>. </a:t>
            </a:r>
          </a:p>
          <a:p>
            <a:r>
              <a:rPr lang="fr-FR"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Stéphanie MAZZA, </a:t>
            </a:r>
          </a:p>
          <a:p>
            <a:r>
              <a:rPr lang="fr-FR" sz="1800" b="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professeur neuropsychologie Lyon 1</a:t>
            </a:r>
          </a:p>
          <a:p>
            <a:pPr algn="ctr">
              <a:lnSpc>
                <a:spcPct val="107000"/>
              </a:lnSpc>
              <a:spcAft>
                <a:spcPts val="800"/>
              </a:spcAft>
            </a:pPr>
            <a:endParaRPr lang="fr-FR" sz="1800" b="0" u="sng"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43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34850-2E3C-AAE3-5E53-C5267D497D4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C17080E-40CE-8C0B-1534-41B39E87F98D}"/>
              </a:ext>
            </a:extLst>
          </p:cNvPr>
          <p:cNvSpPr>
            <a:spLocks noGrp="1"/>
          </p:cNvSpPr>
          <p:nvPr>
            <p:ph type="title"/>
          </p:nvPr>
        </p:nvSpPr>
        <p:spPr>
          <a:xfrm>
            <a:off x="3338111" y="238634"/>
            <a:ext cx="5442332" cy="616944"/>
          </a:xfrm>
          <a:solidFill>
            <a:srgbClr val="00B0F0"/>
          </a:solidFill>
        </p:spPr>
        <p:txBody>
          <a:bodyPr rtlCol="0">
            <a:normAutofit/>
          </a:bodyPr>
          <a:lstStyle/>
          <a:p>
            <a:pPr rtl="0"/>
            <a:r>
              <a:rPr lang="fr-FR" dirty="0"/>
              <a:t>L’emploi du temps MS GS mis en place en mars </a:t>
            </a:r>
          </a:p>
        </p:txBody>
      </p:sp>
      <p:sp>
        <p:nvSpPr>
          <p:cNvPr id="4" name="Espace réservé du numéro de diapositive 3">
            <a:extLst>
              <a:ext uri="{FF2B5EF4-FFF2-40B4-BE49-F238E27FC236}">
                <a16:creationId xmlns:a16="http://schemas.microsoft.com/office/drawing/2014/main" id="{C1645A12-528E-E38E-D2F5-8B4ED3E47E70}"/>
              </a:ext>
            </a:extLst>
          </p:cNvPr>
          <p:cNvSpPr>
            <a:spLocks noGrp="1"/>
          </p:cNvSpPr>
          <p:nvPr>
            <p:ph type="sldNum" sz="quarter" idx="12"/>
          </p:nvPr>
        </p:nvSpPr>
        <p:spPr/>
        <p:txBody>
          <a:bodyPr rtlCol="0"/>
          <a:lstStyle/>
          <a:p>
            <a:pPr rtl="0"/>
            <a:fld id="{98C0CDE5-970C-4CC4-BF43-0DA127E73E82}" type="slidenum">
              <a:rPr lang="fr-FR" smtClean="0"/>
              <a:t>11</a:t>
            </a:fld>
            <a:endParaRPr lang="fr-FR" dirty="0"/>
          </a:p>
        </p:txBody>
      </p:sp>
      <p:pic>
        <p:nvPicPr>
          <p:cNvPr id="7" name="Image 6">
            <a:extLst>
              <a:ext uri="{FF2B5EF4-FFF2-40B4-BE49-F238E27FC236}">
                <a16:creationId xmlns:a16="http://schemas.microsoft.com/office/drawing/2014/main" id="{5FFCC2E8-874B-BEA2-A3DA-FD1F6D685862}"/>
              </a:ext>
            </a:extLst>
          </p:cNvPr>
          <p:cNvPicPr>
            <a:picLocks noChangeAspect="1"/>
          </p:cNvPicPr>
          <p:nvPr/>
        </p:nvPicPr>
        <p:blipFill>
          <a:blip r:embed="rId3"/>
          <a:stretch>
            <a:fillRect/>
          </a:stretch>
        </p:blipFill>
        <p:spPr>
          <a:xfrm>
            <a:off x="1399142" y="855578"/>
            <a:ext cx="8372819" cy="5879157"/>
          </a:xfrm>
          <a:prstGeom prst="rect">
            <a:avLst/>
          </a:prstGeom>
        </p:spPr>
      </p:pic>
    </p:spTree>
    <p:extLst>
      <p:ext uri="{BB962C8B-B14F-4D97-AF65-F5344CB8AC3E}">
        <p14:creationId xmlns:p14="http://schemas.microsoft.com/office/powerpoint/2010/main" val="344768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C2901-BB76-9F5E-648F-9928498AEF3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57CC233-7825-3EC0-A5A7-F00DA7F7C5D4}"/>
              </a:ext>
            </a:extLst>
          </p:cNvPr>
          <p:cNvSpPr>
            <a:spLocks noGrp="1"/>
          </p:cNvSpPr>
          <p:nvPr>
            <p:ph type="sldNum" sz="quarter" idx="12"/>
          </p:nvPr>
        </p:nvSpPr>
        <p:spPr/>
        <p:txBody>
          <a:bodyPr rtlCol="0"/>
          <a:lstStyle/>
          <a:p>
            <a:pPr rtl="0"/>
            <a:fld id="{98C0CDE5-970C-4CC4-BF43-0DA127E73E82}" type="slidenum">
              <a:rPr lang="fr-FR" smtClean="0"/>
              <a:t>12</a:t>
            </a:fld>
            <a:endParaRPr lang="fr-FR" dirty="0"/>
          </a:p>
        </p:txBody>
      </p:sp>
      <p:pic>
        <p:nvPicPr>
          <p:cNvPr id="5" name="Image 4">
            <a:extLst>
              <a:ext uri="{FF2B5EF4-FFF2-40B4-BE49-F238E27FC236}">
                <a16:creationId xmlns:a16="http://schemas.microsoft.com/office/drawing/2014/main" id="{4AFD4300-C388-1B9E-86CA-D0B6A28A0345}"/>
              </a:ext>
            </a:extLst>
          </p:cNvPr>
          <p:cNvPicPr>
            <a:picLocks noChangeAspect="1"/>
          </p:cNvPicPr>
          <p:nvPr/>
        </p:nvPicPr>
        <p:blipFill>
          <a:blip r:embed="rId3"/>
          <a:stretch>
            <a:fillRect/>
          </a:stretch>
        </p:blipFill>
        <p:spPr>
          <a:xfrm>
            <a:off x="939224" y="0"/>
            <a:ext cx="9647986" cy="6843108"/>
          </a:xfrm>
          <a:prstGeom prst="rect">
            <a:avLst/>
          </a:prstGeom>
        </p:spPr>
      </p:pic>
    </p:spTree>
    <p:extLst>
      <p:ext uri="{BB962C8B-B14F-4D97-AF65-F5344CB8AC3E}">
        <p14:creationId xmlns:p14="http://schemas.microsoft.com/office/powerpoint/2010/main" val="653806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0A427-9257-79B1-44A3-AD316DF25A40}"/>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973EEAD-3255-8EE9-1EC4-8DE35F32D80C}"/>
              </a:ext>
            </a:extLst>
          </p:cNvPr>
          <p:cNvSpPr>
            <a:spLocks noGrp="1"/>
          </p:cNvSpPr>
          <p:nvPr>
            <p:ph type="sldNum" sz="quarter" idx="12"/>
          </p:nvPr>
        </p:nvSpPr>
        <p:spPr/>
        <p:txBody>
          <a:bodyPr rtlCol="0"/>
          <a:lstStyle/>
          <a:p>
            <a:pPr rtl="0"/>
            <a:fld id="{98C0CDE5-970C-4CC4-BF43-0DA127E73E82}" type="slidenum">
              <a:rPr lang="fr-FR" smtClean="0"/>
              <a:t>13</a:t>
            </a:fld>
            <a:endParaRPr lang="fr-FR"/>
          </a:p>
        </p:txBody>
      </p:sp>
      <p:sp>
        <p:nvSpPr>
          <p:cNvPr id="7" name="Titre 1">
            <a:extLst>
              <a:ext uri="{FF2B5EF4-FFF2-40B4-BE49-F238E27FC236}">
                <a16:creationId xmlns:a16="http://schemas.microsoft.com/office/drawing/2014/main" id="{F2CF3278-017E-BC5A-58BD-F8A64AD33EB9}"/>
              </a:ext>
            </a:extLst>
          </p:cNvPr>
          <p:cNvSpPr txBox="1">
            <a:spLocks/>
          </p:cNvSpPr>
          <p:nvPr/>
        </p:nvSpPr>
        <p:spPr>
          <a:xfrm>
            <a:off x="240535" y="1375991"/>
            <a:ext cx="11710930" cy="1653648"/>
          </a:xfrm>
          <a:prstGeom prst="rect">
            <a:avLst/>
          </a:prstGeom>
          <a:solidFill>
            <a:srgbClr val="FFFF00"/>
          </a:solidFill>
        </p:spPr>
        <p:txBody>
          <a:bodyPr vert="horz" lIns="144000" tIns="45720" rIns="91440" bIns="45720" rtlCol="0" anchor="ctr" anchorCtr="0">
            <a:no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sz="2400" u="sng" dirty="0">
                <a:solidFill>
                  <a:srgbClr val="002060"/>
                </a:solidFill>
              </a:rPr>
              <a:t>Nos questions à Stéphanie MAZZA </a:t>
            </a:r>
            <a:r>
              <a:rPr lang="fr-FR" sz="2400" dirty="0">
                <a:solidFill>
                  <a:srgbClr val="002060"/>
                </a:solidFill>
              </a:rPr>
              <a:t>: </a:t>
            </a:r>
          </a:p>
          <a:p>
            <a:r>
              <a:rPr lang="fr-FR" sz="2400" dirty="0">
                <a:solidFill>
                  <a:srgbClr val="002060"/>
                </a:solidFill>
              </a:rPr>
              <a:t>Nous avons des difficultés à définir nos emplois du temps pour les PS car nous avons très peu d’éléments de recherche pour les plus jeunes. </a:t>
            </a:r>
          </a:p>
          <a:p>
            <a:r>
              <a:rPr lang="fr-FR" sz="2400" dirty="0">
                <a:solidFill>
                  <a:srgbClr val="002060"/>
                </a:solidFill>
              </a:rPr>
              <a:t>Y a t-il des études réalisées pour les enfants en dessous de 4 ans ? </a:t>
            </a:r>
          </a:p>
          <a:p>
            <a:r>
              <a:rPr lang="fr-FR" sz="2400" dirty="0">
                <a:solidFill>
                  <a:srgbClr val="002060"/>
                </a:solidFill>
              </a:rPr>
              <a:t>Y a t-il une inversion de la courbe de l’attention avant 4 ans ?   </a:t>
            </a:r>
          </a:p>
        </p:txBody>
      </p:sp>
      <p:sp>
        <p:nvSpPr>
          <p:cNvPr id="5" name="Titre 1">
            <a:extLst>
              <a:ext uri="{FF2B5EF4-FFF2-40B4-BE49-F238E27FC236}">
                <a16:creationId xmlns:a16="http://schemas.microsoft.com/office/drawing/2014/main" id="{98E0B784-417D-6F89-80AE-90F8A1899A1C}"/>
              </a:ext>
            </a:extLst>
          </p:cNvPr>
          <p:cNvSpPr txBox="1">
            <a:spLocks/>
          </p:cNvSpPr>
          <p:nvPr/>
        </p:nvSpPr>
        <p:spPr>
          <a:xfrm>
            <a:off x="269088" y="3029639"/>
            <a:ext cx="11710930" cy="3055277"/>
          </a:xfrm>
          <a:prstGeom prst="rect">
            <a:avLst/>
          </a:prstGeom>
          <a:solidFill>
            <a:srgbClr val="FFFF00"/>
          </a:solidFill>
        </p:spPr>
        <p:txBody>
          <a:bodyPr vert="horz" lIns="144000" tIns="45720" rIns="91440" bIns="45720" rtlCol="0" anchor="ctr" anchorCtr="0">
            <a:no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sz="2400" u="sng" dirty="0">
                <a:solidFill>
                  <a:srgbClr val="002060"/>
                </a:solidFill>
              </a:rPr>
              <a:t>Réponses  de Stéphanie MAZZA </a:t>
            </a:r>
            <a:r>
              <a:rPr lang="fr-FR" sz="2400" dirty="0">
                <a:solidFill>
                  <a:srgbClr val="002060"/>
                </a:solidFill>
              </a:rPr>
              <a:t>: </a:t>
            </a:r>
          </a:p>
          <a:p>
            <a:r>
              <a:rPr lang="fr-FR" sz="2400" dirty="0">
                <a:solidFill>
                  <a:srgbClr val="002060"/>
                </a:solidFill>
              </a:rPr>
              <a:t>L’attention des enfants de moins de 4 ans n’a pas été investie par la recherche. Cela constitue un « trou dans la raquette » sur lequel il est intéressant de se pencher. Stéphanie MAZZA nous propose de nous accompagner dans nos expérimentations et sur la méthodologie en nous aidant à  créer des tests de barrage que nous pourrions faire passer à différents moments de la journée (Ex: début milieu et fin de matinée). Ces tests peuvent être par exemple reconnaître un élément parmi plusieurs autres  (sous différents formats) pour garder la motivation des élèves.   </a:t>
            </a:r>
          </a:p>
        </p:txBody>
      </p:sp>
      <p:sp>
        <p:nvSpPr>
          <p:cNvPr id="3" name="Titre 1">
            <a:extLst>
              <a:ext uri="{FF2B5EF4-FFF2-40B4-BE49-F238E27FC236}">
                <a16:creationId xmlns:a16="http://schemas.microsoft.com/office/drawing/2014/main" id="{FFA26252-81B9-2779-6F78-BC0D26F6C3E0}"/>
              </a:ext>
            </a:extLst>
          </p:cNvPr>
          <p:cNvSpPr txBox="1">
            <a:spLocks/>
          </p:cNvSpPr>
          <p:nvPr/>
        </p:nvSpPr>
        <p:spPr>
          <a:xfrm>
            <a:off x="1416554" y="511935"/>
            <a:ext cx="9174261" cy="616944"/>
          </a:xfrm>
          <a:prstGeom prst="rect">
            <a:avLst/>
          </a:prstGeom>
          <a:solidFill>
            <a:srgbClr val="00B0F0"/>
          </a:soli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fr-FR" dirty="0"/>
              <a:t>Etape 2 : Visio du 22 février avec Stéphanie </a:t>
            </a:r>
            <a:r>
              <a:rPr lang="fr-FR" dirty="0" err="1"/>
              <a:t>Mazza</a:t>
            </a:r>
            <a:endParaRPr lang="fr-FR" dirty="0"/>
          </a:p>
        </p:txBody>
      </p:sp>
    </p:spTree>
    <p:extLst>
      <p:ext uri="{BB962C8B-B14F-4D97-AF65-F5344CB8AC3E}">
        <p14:creationId xmlns:p14="http://schemas.microsoft.com/office/powerpoint/2010/main" val="3907599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172FDB5-B7A2-12DF-C9C3-715C87634058}"/>
              </a:ext>
            </a:extLst>
          </p:cNvPr>
          <p:cNvSpPr>
            <a:spLocks noGrp="1"/>
          </p:cNvSpPr>
          <p:nvPr>
            <p:ph type="sldNum" sz="quarter" idx="12"/>
          </p:nvPr>
        </p:nvSpPr>
        <p:spPr/>
        <p:txBody>
          <a:bodyPr/>
          <a:lstStyle/>
          <a:p>
            <a:pPr rtl="0"/>
            <a:fld id="{98C0CDE5-970C-4CC4-BF43-0DA127E73E82}" type="slidenum">
              <a:rPr lang="fr-FR" noProof="0" smtClean="0"/>
              <a:t>14</a:t>
            </a:fld>
            <a:endParaRPr lang="fr-FR" noProof="0"/>
          </a:p>
        </p:txBody>
      </p:sp>
      <p:sp>
        <p:nvSpPr>
          <p:cNvPr id="6" name="Titre 1">
            <a:extLst>
              <a:ext uri="{FF2B5EF4-FFF2-40B4-BE49-F238E27FC236}">
                <a16:creationId xmlns:a16="http://schemas.microsoft.com/office/drawing/2014/main" id="{244F0DC6-303E-EB99-93D6-B3FED8065453}"/>
              </a:ext>
            </a:extLst>
          </p:cNvPr>
          <p:cNvSpPr txBox="1">
            <a:spLocks/>
          </p:cNvSpPr>
          <p:nvPr/>
        </p:nvSpPr>
        <p:spPr>
          <a:xfrm>
            <a:off x="3338111" y="238634"/>
            <a:ext cx="5442332" cy="616944"/>
          </a:xfrm>
          <a:prstGeom prst="rect">
            <a:avLst/>
          </a:prstGeom>
          <a:solidFill>
            <a:srgbClr val="00B0F0"/>
          </a:soli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dirty="0"/>
              <a:t>Les emplois du temps PS mis en place en mars </a:t>
            </a:r>
          </a:p>
        </p:txBody>
      </p:sp>
      <p:pic>
        <p:nvPicPr>
          <p:cNvPr id="12" name="Image 11">
            <a:extLst>
              <a:ext uri="{FF2B5EF4-FFF2-40B4-BE49-F238E27FC236}">
                <a16:creationId xmlns:a16="http://schemas.microsoft.com/office/drawing/2014/main" id="{09B815E1-98E9-FB98-D6B2-2256B718E6BA}"/>
              </a:ext>
            </a:extLst>
          </p:cNvPr>
          <p:cNvPicPr>
            <a:picLocks noChangeAspect="1"/>
          </p:cNvPicPr>
          <p:nvPr/>
        </p:nvPicPr>
        <p:blipFill>
          <a:blip r:embed="rId2"/>
          <a:stretch>
            <a:fillRect/>
          </a:stretch>
        </p:blipFill>
        <p:spPr>
          <a:xfrm>
            <a:off x="129570" y="1184403"/>
            <a:ext cx="5871787" cy="4215128"/>
          </a:xfrm>
          <a:prstGeom prst="rect">
            <a:avLst/>
          </a:prstGeom>
        </p:spPr>
      </p:pic>
      <p:pic>
        <p:nvPicPr>
          <p:cNvPr id="14" name="Image 13">
            <a:extLst>
              <a:ext uri="{FF2B5EF4-FFF2-40B4-BE49-F238E27FC236}">
                <a16:creationId xmlns:a16="http://schemas.microsoft.com/office/drawing/2014/main" id="{16577475-0B3C-00E3-2A3B-01C34364AC4D}"/>
              </a:ext>
            </a:extLst>
          </p:cNvPr>
          <p:cNvPicPr>
            <a:picLocks noChangeAspect="1"/>
          </p:cNvPicPr>
          <p:nvPr/>
        </p:nvPicPr>
        <p:blipFill>
          <a:blip r:embed="rId3"/>
          <a:stretch>
            <a:fillRect/>
          </a:stretch>
        </p:blipFill>
        <p:spPr>
          <a:xfrm>
            <a:off x="6190646" y="1585552"/>
            <a:ext cx="5484152" cy="3813979"/>
          </a:xfrm>
          <a:prstGeom prst="rect">
            <a:avLst/>
          </a:prstGeom>
        </p:spPr>
      </p:pic>
    </p:spTree>
    <p:extLst>
      <p:ext uri="{BB962C8B-B14F-4D97-AF65-F5344CB8AC3E}">
        <p14:creationId xmlns:p14="http://schemas.microsoft.com/office/powerpoint/2010/main" val="1422827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172FDB5-B7A2-12DF-C9C3-715C87634058}"/>
              </a:ext>
            </a:extLst>
          </p:cNvPr>
          <p:cNvSpPr>
            <a:spLocks noGrp="1"/>
          </p:cNvSpPr>
          <p:nvPr>
            <p:ph type="sldNum" sz="quarter" idx="12"/>
          </p:nvPr>
        </p:nvSpPr>
        <p:spPr/>
        <p:txBody>
          <a:bodyPr/>
          <a:lstStyle/>
          <a:p>
            <a:pPr rtl="0"/>
            <a:fld id="{98C0CDE5-970C-4CC4-BF43-0DA127E73E82}" type="slidenum">
              <a:rPr lang="fr-FR" noProof="0" smtClean="0"/>
              <a:t>15</a:t>
            </a:fld>
            <a:endParaRPr lang="fr-FR" noProof="0"/>
          </a:p>
        </p:txBody>
      </p:sp>
      <p:sp>
        <p:nvSpPr>
          <p:cNvPr id="6" name="Titre 1">
            <a:extLst>
              <a:ext uri="{FF2B5EF4-FFF2-40B4-BE49-F238E27FC236}">
                <a16:creationId xmlns:a16="http://schemas.microsoft.com/office/drawing/2014/main" id="{244F0DC6-303E-EB99-93D6-B3FED8065453}"/>
              </a:ext>
            </a:extLst>
          </p:cNvPr>
          <p:cNvSpPr txBox="1">
            <a:spLocks/>
          </p:cNvSpPr>
          <p:nvPr/>
        </p:nvSpPr>
        <p:spPr>
          <a:xfrm>
            <a:off x="3338111" y="238634"/>
            <a:ext cx="5442332" cy="616944"/>
          </a:xfrm>
          <a:prstGeom prst="rect">
            <a:avLst/>
          </a:prstGeom>
          <a:solidFill>
            <a:srgbClr val="00B0F0"/>
          </a:solidFill>
        </p:spPr>
        <p:txBody>
          <a:bodyPr vert="horz" lIns="144000" tIns="45720" rIns="91440" bIns="45720" rtlCol="0" anchor="ctr" anchorCtr="0">
            <a:norm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dirty="0"/>
              <a:t>Les emplois du temps PS mis en place en mars </a:t>
            </a:r>
          </a:p>
        </p:txBody>
      </p:sp>
      <p:pic>
        <p:nvPicPr>
          <p:cNvPr id="3" name="Image 2">
            <a:extLst>
              <a:ext uri="{FF2B5EF4-FFF2-40B4-BE49-F238E27FC236}">
                <a16:creationId xmlns:a16="http://schemas.microsoft.com/office/drawing/2014/main" id="{6E128718-3622-3FBF-5025-341048375A29}"/>
              </a:ext>
            </a:extLst>
          </p:cNvPr>
          <p:cNvPicPr>
            <a:picLocks noChangeAspect="1"/>
          </p:cNvPicPr>
          <p:nvPr/>
        </p:nvPicPr>
        <p:blipFill>
          <a:blip r:embed="rId2"/>
          <a:stretch>
            <a:fillRect/>
          </a:stretch>
        </p:blipFill>
        <p:spPr>
          <a:xfrm>
            <a:off x="3125585" y="855578"/>
            <a:ext cx="5740175" cy="5889919"/>
          </a:xfrm>
          <a:prstGeom prst="rect">
            <a:avLst/>
          </a:prstGeom>
        </p:spPr>
      </p:pic>
    </p:spTree>
    <p:extLst>
      <p:ext uri="{BB962C8B-B14F-4D97-AF65-F5344CB8AC3E}">
        <p14:creationId xmlns:p14="http://schemas.microsoft.com/office/powerpoint/2010/main" val="150317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8DCA46-603B-4178-8707-30E192CE6B8D}"/>
              </a:ext>
            </a:extLst>
          </p:cNvPr>
          <p:cNvSpPr>
            <a:spLocks noGrp="1"/>
          </p:cNvSpPr>
          <p:nvPr>
            <p:ph type="title"/>
          </p:nvPr>
        </p:nvSpPr>
        <p:spPr>
          <a:xfrm rot="21180000">
            <a:off x="297607" y="409355"/>
            <a:ext cx="4391191" cy="1325563"/>
          </a:xfrm>
        </p:spPr>
        <p:txBody>
          <a:bodyPr rtlCol="0" anchor="t">
            <a:normAutofit/>
          </a:bodyPr>
          <a:lstStyle/>
          <a:p>
            <a:pPr rtl="0"/>
            <a:r>
              <a:rPr lang="fr-FR" sz="3600" dirty="0"/>
              <a:t>Ce qu’il nous reste à accomplir </a:t>
            </a:r>
          </a:p>
        </p:txBody>
      </p:sp>
      <p:sp>
        <p:nvSpPr>
          <p:cNvPr id="3" name="Espace réservé du numéro de diapositive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rtlCol="0"/>
          <a:lstStyle/>
          <a:p>
            <a:pPr rtl="0"/>
            <a:fld id="{98C0CDE5-970C-4CC4-BF43-0DA127E73E82}" type="slidenum">
              <a:rPr lang="fr-FR" smtClean="0"/>
              <a:t>16</a:t>
            </a:fld>
            <a:endParaRPr lang="fr-FR"/>
          </a:p>
        </p:txBody>
      </p:sp>
      <p:sp>
        <p:nvSpPr>
          <p:cNvPr id="2" name="Titre 1">
            <a:extLst>
              <a:ext uri="{FF2B5EF4-FFF2-40B4-BE49-F238E27FC236}">
                <a16:creationId xmlns:a16="http://schemas.microsoft.com/office/drawing/2014/main" id="{0D59D5DA-6A9C-87EE-A9D4-7E3A1E349A1C}"/>
              </a:ext>
            </a:extLst>
          </p:cNvPr>
          <p:cNvSpPr txBox="1">
            <a:spLocks/>
          </p:cNvSpPr>
          <p:nvPr/>
        </p:nvSpPr>
        <p:spPr>
          <a:xfrm>
            <a:off x="598518" y="1695796"/>
            <a:ext cx="10797332" cy="4339244"/>
          </a:xfrm>
          <a:prstGeom prst="rect">
            <a:avLst/>
          </a:prstGeom>
          <a:solidFill>
            <a:schemeClr val="bg1"/>
          </a:solidFill>
        </p:spPr>
        <p:txBody>
          <a:bodyPr vert="horz" lIns="144000" tIns="45720" rIns="91440" bIns="45720" rtlCol="0" anchor="ctr" anchorCtr="0">
            <a:no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sz="2400" dirty="0">
                <a:solidFill>
                  <a:srgbClr val="002060"/>
                </a:solidFill>
              </a:rPr>
              <a:t>Un retour « empirique » sur  nos emplois du temps sera effectué en fin de période 4. Nous échangerons sur nos premières observations et impressions et réaliserons une première adaptation de nos EDT.</a:t>
            </a:r>
          </a:p>
          <a:p>
            <a:endParaRPr lang="fr-FR" sz="2400" dirty="0">
              <a:solidFill>
                <a:srgbClr val="002060"/>
              </a:solidFill>
            </a:endParaRPr>
          </a:p>
          <a:p>
            <a:r>
              <a:rPr lang="fr-FR" sz="2400" dirty="0">
                <a:solidFill>
                  <a:srgbClr val="002060"/>
                </a:solidFill>
              </a:rPr>
              <a:t>Nous souhaitons ensuite confirmer ou infirmer nos ressentis en réalisant des tests de barrage pour trouver les créneaux d’attention les plus efficients : journaliers dans un premiers temps puis hebdomadaires. </a:t>
            </a:r>
          </a:p>
          <a:p>
            <a:endParaRPr lang="fr-FR" sz="2400" dirty="0">
              <a:solidFill>
                <a:srgbClr val="002060"/>
              </a:solidFill>
            </a:endParaRPr>
          </a:p>
          <a:p>
            <a:r>
              <a:rPr lang="fr-FR" sz="2400" dirty="0">
                <a:solidFill>
                  <a:srgbClr val="002060"/>
                </a:solidFill>
              </a:rPr>
              <a:t>Nous sommes en train de créer différents tests de barrages adaptables aux différents niveaux et sur différents supports afin de garder la motivation des élèves pour leur réalisation. Nous allons contacter Stéphanie MAZZA pour avoir son avis sur ceux-ci et sur la méthodologie.</a:t>
            </a:r>
          </a:p>
        </p:txBody>
      </p:sp>
    </p:spTree>
    <p:extLst>
      <p:ext uri="{BB962C8B-B14F-4D97-AF65-F5344CB8AC3E}">
        <p14:creationId xmlns:p14="http://schemas.microsoft.com/office/powerpoint/2010/main" val="5958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AA4C6-BA7F-40BC-AD51-EFDDDBEA5A84}"/>
              </a:ext>
            </a:extLst>
          </p:cNvPr>
          <p:cNvSpPr>
            <a:spLocks noGrp="1"/>
          </p:cNvSpPr>
          <p:nvPr>
            <p:ph type="title"/>
          </p:nvPr>
        </p:nvSpPr>
        <p:spPr/>
        <p:txBody>
          <a:bodyPr rtlCol="0"/>
          <a:lstStyle/>
          <a:p>
            <a:pPr rtl="0"/>
            <a:r>
              <a:rPr lang="fr-FR" dirty="0"/>
              <a:t>À suivre</a:t>
            </a:r>
          </a:p>
        </p:txBody>
      </p:sp>
      <p:sp>
        <p:nvSpPr>
          <p:cNvPr id="4" name="Espace réservé du texte 3">
            <a:extLst>
              <a:ext uri="{FF2B5EF4-FFF2-40B4-BE49-F238E27FC236}">
                <a16:creationId xmlns:a16="http://schemas.microsoft.com/office/drawing/2014/main" id="{F155FC3B-DD33-4B9A-A5EB-A2301786CE4E}"/>
              </a:ext>
            </a:extLst>
          </p:cNvPr>
          <p:cNvSpPr>
            <a:spLocks noGrp="1"/>
          </p:cNvSpPr>
          <p:nvPr>
            <p:ph type="body" sz="quarter" idx="14"/>
          </p:nvPr>
        </p:nvSpPr>
        <p:spPr/>
        <p:txBody>
          <a:bodyPr rtlCol="0"/>
          <a:lstStyle/>
          <a:p>
            <a:pPr rtl="0"/>
            <a:r>
              <a:rPr lang="fr-FR" dirty="0"/>
              <a:t>Maternelle Jean Macé Reims</a:t>
            </a:r>
          </a:p>
        </p:txBody>
      </p:sp>
      <p:pic>
        <p:nvPicPr>
          <p:cNvPr id="8" name="Espace réservé pour une image  7" descr="Une image contenant Visage humain, personne, habits, jeune enfant&#10;&#10;Description générée automatiquement">
            <a:extLst>
              <a:ext uri="{FF2B5EF4-FFF2-40B4-BE49-F238E27FC236}">
                <a16:creationId xmlns:a16="http://schemas.microsoft.com/office/drawing/2014/main" id="{9A2AB5BF-B758-7BC1-79A4-28C4463E642A}"/>
              </a:ext>
            </a:extLst>
          </p:cNvPr>
          <p:cNvPicPr>
            <a:picLocks noGrp="1" noChangeAspect="1"/>
          </p:cNvPicPr>
          <p:nvPr>
            <p:ph type="pic" sz="quarter" idx="13"/>
          </p:nvPr>
        </p:nvPicPr>
        <p:blipFill>
          <a:blip r:embed="rId3"/>
          <a:srcRect t="21038" b="21038"/>
          <a:stretch>
            <a:fillRect/>
          </a:stretch>
        </p:blipFill>
        <p:spPr/>
      </p:pic>
    </p:spTree>
    <p:extLst>
      <p:ext uri="{BB962C8B-B14F-4D97-AF65-F5344CB8AC3E}">
        <p14:creationId xmlns:p14="http://schemas.microsoft.com/office/powerpoint/2010/main" val="192333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A9F9A-7914-429C-8B48-A81473A57190}"/>
              </a:ext>
            </a:extLst>
          </p:cNvPr>
          <p:cNvSpPr>
            <a:spLocks noGrp="1"/>
          </p:cNvSpPr>
          <p:nvPr>
            <p:ph type="title"/>
          </p:nvPr>
        </p:nvSpPr>
        <p:spPr>
          <a:xfrm rot="-360000">
            <a:off x="683932" y="873992"/>
            <a:ext cx="4313064" cy="1040158"/>
          </a:xfrm>
        </p:spPr>
        <p:txBody>
          <a:bodyPr rtlCol="0">
            <a:normAutofit fontScale="90000"/>
          </a:bodyPr>
          <a:lstStyle/>
          <a:p>
            <a:pPr rtl="0"/>
            <a:br>
              <a:rPr lang="fr-FR" sz="1800" dirty="0"/>
            </a:br>
            <a:br>
              <a:rPr lang="fr-FR" sz="2200" dirty="0"/>
            </a:br>
            <a:r>
              <a:rPr lang="fr-FR" sz="2200" dirty="0"/>
              <a:t>Stéphanie LAFOLET</a:t>
            </a:r>
            <a:br>
              <a:rPr lang="fr-FR" sz="2200" dirty="0"/>
            </a:br>
            <a:r>
              <a:rPr lang="fr-FR" sz="2200" dirty="0"/>
              <a:t>Céline LATOUI </a:t>
            </a:r>
            <a:br>
              <a:rPr lang="fr-FR" sz="2200" dirty="0"/>
            </a:br>
            <a:r>
              <a:rPr lang="fr-FR" sz="2200" dirty="0"/>
              <a:t>Sébastien COUSIN</a:t>
            </a:r>
            <a:br>
              <a:rPr lang="fr-FR" dirty="0"/>
            </a:br>
            <a:endParaRPr lang="fr-FR" dirty="0"/>
          </a:p>
        </p:txBody>
      </p:sp>
      <p:sp>
        <p:nvSpPr>
          <p:cNvPr id="8" name="Espace réservé du pied de page 7">
            <a:extLst>
              <a:ext uri="{FF2B5EF4-FFF2-40B4-BE49-F238E27FC236}">
                <a16:creationId xmlns:a16="http://schemas.microsoft.com/office/drawing/2014/main" id="{0616C4DF-BD76-4DFD-9788-A65985F05CA6}"/>
              </a:ext>
            </a:extLst>
          </p:cNvPr>
          <p:cNvSpPr>
            <a:spLocks noGrp="1"/>
          </p:cNvSpPr>
          <p:nvPr>
            <p:ph type="ftr" sz="quarter" idx="11"/>
          </p:nvPr>
        </p:nvSpPr>
        <p:spPr>
          <a:xfrm>
            <a:off x="171844" y="5560798"/>
            <a:ext cx="3640975" cy="1135175"/>
          </a:xfrm>
        </p:spPr>
        <p:txBody>
          <a:bodyPr rtlCol="0"/>
          <a:lstStyle/>
          <a:p>
            <a:pPr rtl="0"/>
            <a:r>
              <a:rPr lang="fr-FR" sz="2000" dirty="0"/>
              <a:t>MATERNELLE JEAN MACE REIMS OUEST</a:t>
            </a:r>
          </a:p>
        </p:txBody>
      </p:sp>
      <p:sp>
        <p:nvSpPr>
          <p:cNvPr id="9" name="Espace réservé du numéro de diapositive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rtlCol="0"/>
          <a:lstStyle/>
          <a:p>
            <a:pPr rtl="0"/>
            <a:fld id="{98C0CDE5-970C-4CC4-BF43-0DA127E73E82}" type="slidenum">
              <a:rPr lang="fr-FR" smtClean="0"/>
              <a:pPr rtl="0"/>
              <a:t>2</a:t>
            </a:fld>
            <a:endParaRPr lang="fr-FR"/>
          </a:p>
        </p:txBody>
      </p:sp>
      <p:pic>
        <p:nvPicPr>
          <p:cNvPr id="12" name="Espace réservé pour une image  11" descr="Une image contenant habits, Visage humain, personne, noir et blanc&#10;&#10;Description générée automatiquement">
            <a:extLst>
              <a:ext uri="{FF2B5EF4-FFF2-40B4-BE49-F238E27FC236}">
                <a16:creationId xmlns:a16="http://schemas.microsoft.com/office/drawing/2014/main" id="{933E495D-2766-A470-84C2-E0F4157B0F98}"/>
              </a:ext>
            </a:extLst>
          </p:cNvPr>
          <p:cNvPicPr>
            <a:picLocks noGrp="1" noChangeAspect="1"/>
          </p:cNvPicPr>
          <p:nvPr>
            <p:ph type="pic" sz="quarter" idx="13"/>
          </p:nvPr>
        </p:nvPicPr>
        <p:blipFill>
          <a:blip r:embed="rId3"/>
          <a:srcRect l="1204" r="1204"/>
          <a:stretch>
            <a:fillRect/>
          </a:stretch>
        </p:blipFill>
        <p:spPr/>
      </p:pic>
      <p:sp>
        <p:nvSpPr>
          <p:cNvPr id="13" name="Espace réservé du pied de page 7">
            <a:extLst>
              <a:ext uri="{FF2B5EF4-FFF2-40B4-BE49-F238E27FC236}">
                <a16:creationId xmlns:a16="http://schemas.microsoft.com/office/drawing/2014/main" id="{723D05EB-A568-5F02-8D8F-C5319D274242}"/>
              </a:ext>
            </a:extLst>
          </p:cNvPr>
          <p:cNvSpPr txBox="1">
            <a:spLocks/>
          </p:cNvSpPr>
          <p:nvPr/>
        </p:nvSpPr>
        <p:spPr>
          <a:xfrm>
            <a:off x="7370285" y="0"/>
            <a:ext cx="3503364" cy="1135175"/>
          </a:xfrm>
          <a:prstGeom prst="rect">
            <a:avLst/>
          </a:prstGeom>
        </p:spPr>
        <p:txBody>
          <a:bodyPr vert="horz" lIns="0" tIns="45720" rIns="91440" bIns="45720" rtlCol="0" anchor="ctr"/>
          <a:lstStyle>
            <a:defPPr rtl="0">
              <a:defRPr lang="fr-FR"/>
            </a:defPPr>
            <a:lvl1pPr marL="0" algn="l" defTabSz="914400" rtl="0" eaLnBrk="1" latinLnBrk="0" hangingPunct="1">
              <a:defRPr sz="16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dirty="0"/>
              <a:t>PHOTO : Claire LUCET</a:t>
            </a:r>
          </a:p>
          <a:p>
            <a:r>
              <a:rPr lang="fr-FR" sz="1800" dirty="0"/>
              <a:t>Exposition « Dans ma classe » MS GS Jean Macé </a:t>
            </a:r>
          </a:p>
          <a:p>
            <a:r>
              <a:rPr lang="fr-FR" sz="1800" dirty="0"/>
              <a:t>Sébastien COUSIN</a:t>
            </a:r>
          </a:p>
        </p:txBody>
      </p:sp>
    </p:spTree>
    <p:extLst>
      <p:ext uri="{BB962C8B-B14F-4D97-AF65-F5344CB8AC3E}">
        <p14:creationId xmlns:p14="http://schemas.microsoft.com/office/powerpoint/2010/main" val="2439947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9195BEB-A072-45D8-848D-E8CA744F9022}"/>
              </a:ext>
            </a:extLst>
          </p:cNvPr>
          <p:cNvSpPr>
            <a:spLocks noGrp="1"/>
          </p:cNvSpPr>
          <p:nvPr>
            <p:ph type="title"/>
          </p:nvPr>
        </p:nvSpPr>
        <p:spPr>
          <a:xfrm rot="-360000">
            <a:off x="358362" y="929352"/>
            <a:ext cx="4325964" cy="950950"/>
          </a:xfrm>
        </p:spPr>
        <p:txBody>
          <a:bodyPr rtlCol="0">
            <a:normAutofit fontScale="90000"/>
          </a:bodyPr>
          <a:lstStyle/>
          <a:p>
            <a:pPr rtl="0"/>
            <a:r>
              <a:rPr lang="fr-FR" sz="3200" dirty="0"/>
              <a:t>Analyse des besoins de nos élèves</a:t>
            </a:r>
          </a:p>
        </p:txBody>
      </p:sp>
      <p:sp>
        <p:nvSpPr>
          <p:cNvPr id="2" name="Espace réservé du texte 1">
            <a:extLst>
              <a:ext uri="{FF2B5EF4-FFF2-40B4-BE49-F238E27FC236}">
                <a16:creationId xmlns:a16="http://schemas.microsoft.com/office/drawing/2014/main" id="{6587D558-5792-4FF7-9111-65F4C874C61B}"/>
              </a:ext>
            </a:extLst>
          </p:cNvPr>
          <p:cNvSpPr>
            <a:spLocks noGrp="1"/>
          </p:cNvSpPr>
          <p:nvPr>
            <p:ph type="body" idx="1"/>
          </p:nvPr>
        </p:nvSpPr>
        <p:spPr>
          <a:xfrm>
            <a:off x="748029" y="2442380"/>
            <a:ext cx="4650235" cy="804672"/>
          </a:xfrm>
        </p:spPr>
        <p:txBody>
          <a:bodyPr rtlCol="0"/>
          <a:lstStyle/>
          <a:p>
            <a:pPr rtl="0"/>
            <a:r>
              <a:rPr lang="fr-FR" dirty="0"/>
              <a:t>Constat : Une attention variable.</a:t>
            </a:r>
          </a:p>
        </p:txBody>
      </p:sp>
      <p:sp>
        <p:nvSpPr>
          <p:cNvPr id="6" name="Espace réservé du texte 5">
            <a:extLst>
              <a:ext uri="{FF2B5EF4-FFF2-40B4-BE49-F238E27FC236}">
                <a16:creationId xmlns:a16="http://schemas.microsoft.com/office/drawing/2014/main" id="{FE58025A-9737-434D-AE90-0CC9E7990286}"/>
              </a:ext>
            </a:extLst>
          </p:cNvPr>
          <p:cNvSpPr>
            <a:spLocks noGrp="1"/>
          </p:cNvSpPr>
          <p:nvPr>
            <p:ph type="body" sz="quarter" idx="13"/>
          </p:nvPr>
        </p:nvSpPr>
        <p:spPr>
          <a:xfrm>
            <a:off x="808990" y="3392622"/>
            <a:ext cx="4401668" cy="2997161"/>
          </a:xfrm>
        </p:spPr>
        <p:txBody>
          <a:bodyPr rtlCol="0">
            <a:normAutofit lnSpcReduction="10000"/>
          </a:bodyPr>
          <a:lstStyle/>
          <a:p>
            <a:pPr rtl="0"/>
            <a:r>
              <a:rPr lang="fr-FR" dirty="0"/>
              <a:t>Selon les moments de la journée et de la semaine, l’attention de nos élèves semble très variable.</a:t>
            </a:r>
          </a:p>
          <a:p>
            <a:pPr rtl="0"/>
            <a:r>
              <a:rPr lang="fr-FR" dirty="0"/>
              <a:t>Lorsque nous organisons les activités dans nos cahiers journaux, nous essayons </a:t>
            </a:r>
            <a:r>
              <a:rPr lang="fr-FR" b="1" dirty="0"/>
              <a:t> </a:t>
            </a:r>
            <a:r>
              <a:rPr lang="fr-FR" dirty="0"/>
              <a:t>de réfléchir à la capacité attentionnelle de nos élèves à tel ou tel moment de la journée et de la semaine afin que nos séances aient toutes les chances de réussir.</a:t>
            </a:r>
          </a:p>
          <a:p>
            <a:pPr rtl="0"/>
            <a:r>
              <a:rPr lang="fr-FR" dirty="0"/>
              <a:t>Nous avons déjà identifié </a:t>
            </a:r>
            <a:r>
              <a:rPr lang="fr-FR" b="1" dirty="0"/>
              <a:t>de manière intuitive </a:t>
            </a:r>
            <a:r>
              <a:rPr lang="fr-FR" dirty="0"/>
              <a:t>des horaires et des jours où l’attention générale semble altérée mais nous souhaitons retravailler nos emplois du temps pour mieux prendre en compte les besoins de nos élèves.</a:t>
            </a:r>
          </a:p>
        </p:txBody>
      </p:sp>
      <p:sp>
        <p:nvSpPr>
          <p:cNvPr id="4" name="Espace réservé du numéro de diapositive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rtlCol="0"/>
          <a:lstStyle/>
          <a:p>
            <a:pPr rtl="0"/>
            <a:fld id="{98C0CDE5-970C-4CC4-BF43-0DA127E73E82}" type="slidenum">
              <a:rPr lang="fr-FR" smtClean="0"/>
              <a:pPr rtl="0"/>
              <a:t>3</a:t>
            </a:fld>
            <a:endParaRPr lang="fr-FR"/>
          </a:p>
        </p:txBody>
      </p:sp>
      <p:pic>
        <p:nvPicPr>
          <p:cNvPr id="14" name="Espace réservé pour une image  13" descr="Une image contenant personne, Visage humain, intérieur, habits&#10;&#10;Description générée automatiquement">
            <a:extLst>
              <a:ext uri="{FF2B5EF4-FFF2-40B4-BE49-F238E27FC236}">
                <a16:creationId xmlns:a16="http://schemas.microsoft.com/office/drawing/2014/main" id="{819D9E14-F04C-879A-37DD-EDA50C499525}"/>
              </a:ext>
            </a:extLst>
          </p:cNvPr>
          <p:cNvPicPr>
            <a:picLocks noGrp="1" noChangeAspect="1"/>
          </p:cNvPicPr>
          <p:nvPr>
            <p:ph type="pic" sz="quarter" idx="14"/>
          </p:nvPr>
        </p:nvPicPr>
        <p:blipFill>
          <a:blip r:embed="rId3"/>
          <a:srcRect t="10745" b="10745"/>
          <a:stretch>
            <a:fillRect/>
          </a:stretch>
        </p:blipFill>
        <p:spPr/>
      </p:pic>
    </p:spTree>
    <p:extLst>
      <p:ext uri="{BB962C8B-B14F-4D97-AF65-F5344CB8AC3E}">
        <p14:creationId xmlns:p14="http://schemas.microsoft.com/office/powerpoint/2010/main" val="367141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45AB00-1C5C-4EB0-B93F-C03AB7A9BC6F}"/>
              </a:ext>
            </a:extLst>
          </p:cNvPr>
          <p:cNvSpPr>
            <a:spLocks noGrp="1"/>
          </p:cNvSpPr>
          <p:nvPr>
            <p:ph type="title"/>
          </p:nvPr>
        </p:nvSpPr>
        <p:spPr>
          <a:xfrm>
            <a:off x="1743455" y="5382175"/>
            <a:ext cx="8705087" cy="832104"/>
          </a:xfrm>
        </p:spPr>
        <p:txBody>
          <a:bodyPr rtlCol="0">
            <a:normAutofit/>
          </a:bodyPr>
          <a:lstStyle/>
          <a:p>
            <a:pPr rtl="0"/>
            <a:r>
              <a:rPr lang="fr-FR" dirty="0"/>
              <a:t>Nos indicateurs : Comment se manifeste cette inattention dans nos classes ?</a:t>
            </a:r>
          </a:p>
        </p:txBody>
      </p:sp>
      <p:sp>
        <p:nvSpPr>
          <p:cNvPr id="5" name="Espace réservé pour un média 4" descr="Espace réservé d’élément multimédia">
            <a:extLst>
              <a:ext uri="{FF2B5EF4-FFF2-40B4-BE49-F238E27FC236}">
                <a16:creationId xmlns:a16="http://schemas.microsoft.com/office/drawing/2014/main" id="{7401E5EB-604A-42B4-B9BC-979A2E90F535}"/>
              </a:ext>
            </a:extLst>
          </p:cNvPr>
          <p:cNvSpPr>
            <a:spLocks noGrp="1"/>
          </p:cNvSpPr>
          <p:nvPr>
            <p:ph type="media" sz="quarter" idx="13"/>
          </p:nvPr>
        </p:nvSpPr>
        <p:spPr/>
        <p:txBody>
          <a:bodyPr/>
          <a:lstStyle/>
          <a:p>
            <a:endParaRPr lang="fr-FR"/>
          </a:p>
        </p:txBody>
      </p:sp>
      <p:sp>
        <p:nvSpPr>
          <p:cNvPr id="4" name="Espace réservé du numéro de diapositive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rtlCol="0"/>
          <a:lstStyle/>
          <a:p>
            <a:pPr rtl="0"/>
            <a:fld id="{98C0CDE5-970C-4CC4-BF43-0DA127E73E82}" type="slidenum">
              <a:rPr lang="fr-FR" smtClean="0"/>
              <a:t>4</a:t>
            </a:fld>
            <a:endParaRPr lang="fr-FR"/>
          </a:p>
        </p:txBody>
      </p:sp>
      <p:pic>
        <p:nvPicPr>
          <p:cNvPr id="7" name="Image 6" descr="Une image contenant texte, Police, Graphique, logo&#10;&#10;Description générée automatiquement">
            <a:extLst>
              <a:ext uri="{FF2B5EF4-FFF2-40B4-BE49-F238E27FC236}">
                <a16:creationId xmlns:a16="http://schemas.microsoft.com/office/drawing/2014/main" id="{3383339C-B7DC-D297-C0D7-C8E80BB1B95E}"/>
              </a:ext>
            </a:extLst>
          </p:cNvPr>
          <p:cNvPicPr>
            <a:picLocks noChangeAspect="1"/>
          </p:cNvPicPr>
          <p:nvPr/>
        </p:nvPicPr>
        <p:blipFill>
          <a:blip r:embed="rId3"/>
          <a:stretch>
            <a:fillRect/>
          </a:stretch>
        </p:blipFill>
        <p:spPr>
          <a:xfrm>
            <a:off x="3134059" y="1222257"/>
            <a:ext cx="5216727" cy="3886634"/>
          </a:xfrm>
          <a:prstGeom prst="rect">
            <a:avLst/>
          </a:prstGeom>
        </p:spPr>
      </p:pic>
    </p:spTree>
    <p:extLst>
      <p:ext uri="{BB962C8B-B14F-4D97-AF65-F5344CB8AC3E}">
        <p14:creationId xmlns:p14="http://schemas.microsoft.com/office/powerpoint/2010/main" val="413896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FCA1C1A-BC0A-4E81-82F8-5ACE20F863F6}"/>
              </a:ext>
            </a:extLst>
          </p:cNvPr>
          <p:cNvSpPr>
            <a:spLocks noGrp="1"/>
          </p:cNvSpPr>
          <p:nvPr>
            <p:ph type="title"/>
          </p:nvPr>
        </p:nvSpPr>
        <p:spPr>
          <a:xfrm rot="-360000">
            <a:off x="-173892" y="926696"/>
            <a:ext cx="3745692" cy="1091949"/>
          </a:xfrm>
        </p:spPr>
        <p:txBody>
          <a:bodyPr rtlCol="0">
            <a:normAutofit/>
          </a:bodyPr>
          <a:lstStyle/>
          <a:p>
            <a:pPr algn="ctr" rtl="0"/>
            <a:r>
              <a:rPr lang="fr-FR" sz="2800" dirty="0"/>
              <a:t>Notre problématique</a:t>
            </a:r>
          </a:p>
        </p:txBody>
      </p:sp>
      <p:sp>
        <p:nvSpPr>
          <p:cNvPr id="4" name="Espace réservé du texte 3">
            <a:extLst>
              <a:ext uri="{FF2B5EF4-FFF2-40B4-BE49-F238E27FC236}">
                <a16:creationId xmlns:a16="http://schemas.microsoft.com/office/drawing/2014/main" id="{1C507F06-C190-4897-A2E9-0AA8E6684053}"/>
              </a:ext>
            </a:extLst>
          </p:cNvPr>
          <p:cNvSpPr>
            <a:spLocks noGrp="1"/>
          </p:cNvSpPr>
          <p:nvPr>
            <p:ph type="body" idx="2"/>
          </p:nvPr>
        </p:nvSpPr>
        <p:spPr>
          <a:xfrm>
            <a:off x="275423" y="2282951"/>
            <a:ext cx="3275126" cy="3402714"/>
          </a:xfrm>
        </p:spPr>
        <p:txBody>
          <a:bodyPr rtlCol="0"/>
          <a:lstStyle/>
          <a:p>
            <a:pPr rtl="0"/>
            <a:r>
              <a:rPr lang="fr-FR" dirty="0"/>
              <a:t>Comment mieux prendre en compte la capacité d’attention de nos élèves dans le cadre de nos emplois du temps afin de mieux respecter leurs rythmes d’apprentissage et leur bien-être ?</a:t>
            </a:r>
          </a:p>
        </p:txBody>
      </p:sp>
      <p:sp>
        <p:nvSpPr>
          <p:cNvPr id="3" name="Espace réservé du numéro de diapositive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rtlCol="0"/>
          <a:lstStyle/>
          <a:p>
            <a:pPr rtl="0"/>
            <a:fld id="{98C0CDE5-970C-4CC4-BF43-0DA127E73E82}" type="slidenum">
              <a:rPr lang="fr-FR" smtClean="0"/>
              <a:pPr rtl="0"/>
              <a:t>5</a:t>
            </a:fld>
            <a:endParaRPr lang="fr-FR"/>
          </a:p>
        </p:txBody>
      </p:sp>
      <p:pic>
        <p:nvPicPr>
          <p:cNvPr id="10" name="Espace réservé pour une image  9" descr="Une image contenant Visage humain, habits, personne, jeune enfant&#10;&#10;Description générée automatiquement">
            <a:extLst>
              <a:ext uri="{FF2B5EF4-FFF2-40B4-BE49-F238E27FC236}">
                <a16:creationId xmlns:a16="http://schemas.microsoft.com/office/drawing/2014/main" id="{C07ED8AB-AD32-9187-E938-ABD3591C7B93}"/>
              </a:ext>
            </a:extLst>
          </p:cNvPr>
          <p:cNvPicPr>
            <a:picLocks noGrp="1" noChangeAspect="1"/>
          </p:cNvPicPr>
          <p:nvPr>
            <p:ph type="pic" idx="1"/>
          </p:nvPr>
        </p:nvPicPr>
        <p:blipFill>
          <a:blip r:embed="rId3"/>
          <a:srcRect l="205" r="205"/>
          <a:stretch>
            <a:fillRect/>
          </a:stretch>
        </p:blipFill>
        <p:spPr/>
      </p:pic>
    </p:spTree>
    <p:extLst>
      <p:ext uri="{BB962C8B-B14F-4D97-AF65-F5344CB8AC3E}">
        <p14:creationId xmlns:p14="http://schemas.microsoft.com/office/powerpoint/2010/main" val="253257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DBA9C-F2C5-6EEB-7F7F-FACD7A749CC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57E44C8-34DE-A727-FEAC-F57411069B18}"/>
              </a:ext>
            </a:extLst>
          </p:cNvPr>
          <p:cNvSpPr>
            <a:spLocks noGrp="1"/>
          </p:cNvSpPr>
          <p:nvPr>
            <p:ph type="sldNum" sz="quarter" idx="12"/>
          </p:nvPr>
        </p:nvSpPr>
        <p:spPr/>
        <p:txBody>
          <a:bodyPr rtlCol="0"/>
          <a:lstStyle/>
          <a:p>
            <a:pPr rtl="0"/>
            <a:fld id="{98C0CDE5-970C-4CC4-BF43-0DA127E73E82}" type="slidenum">
              <a:rPr lang="fr-FR" smtClean="0"/>
              <a:t>6</a:t>
            </a:fld>
            <a:endParaRPr lang="fr-FR"/>
          </a:p>
        </p:txBody>
      </p:sp>
      <p:pic>
        <p:nvPicPr>
          <p:cNvPr id="9" name="Image 8">
            <a:extLst>
              <a:ext uri="{FF2B5EF4-FFF2-40B4-BE49-F238E27FC236}">
                <a16:creationId xmlns:a16="http://schemas.microsoft.com/office/drawing/2014/main" id="{CADEACCA-D61F-7790-30FC-C2D909E42EB6}"/>
              </a:ext>
            </a:extLst>
          </p:cNvPr>
          <p:cNvPicPr>
            <a:picLocks noChangeAspect="1"/>
          </p:cNvPicPr>
          <p:nvPr/>
        </p:nvPicPr>
        <p:blipFill>
          <a:blip r:embed="rId3"/>
          <a:stretch>
            <a:fillRect/>
          </a:stretch>
        </p:blipFill>
        <p:spPr>
          <a:xfrm>
            <a:off x="1584337" y="1759944"/>
            <a:ext cx="9417518" cy="3338111"/>
          </a:xfrm>
          <a:prstGeom prst="rect">
            <a:avLst/>
          </a:prstGeom>
        </p:spPr>
      </p:pic>
    </p:spTree>
    <p:extLst>
      <p:ext uri="{BB962C8B-B14F-4D97-AF65-F5344CB8AC3E}">
        <p14:creationId xmlns:p14="http://schemas.microsoft.com/office/powerpoint/2010/main" val="81096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6EB13-B942-168A-7693-B7054F9215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D91FB4B-9AA0-0473-AA33-2DDED48505F3}"/>
              </a:ext>
            </a:extLst>
          </p:cNvPr>
          <p:cNvSpPr>
            <a:spLocks noGrp="1"/>
          </p:cNvSpPr>
          <p:nvPr>
            <p:ph type="title"/>
          </p:nvPr>
        </p:nvSpPr>
        <p:spPr>
          <a:xfrm>
            <a:off x="1743455" y="4913226"/>
            <a:ext cx="9174261" cy="1762996"/>
          </a:xfrm>
        </p:spPr>
        <p:txBody>
          <a:bodyPr rtlCol="0">
            <a:normAutofit fontScale="90000"/>
          </a:bodyPr>
          <a:lstStyle/>
          <a:p>
            <a:pPr rtl="0"/>
            <a:br>
              <a:rPr lang="fr-FR" u="sng" dirty="0"/>
            </a:br>
            <a:r>
              <a:rPr lang="fr-FR" u="sng" dirty="0"/>
              <a:t>Notre Projet </a:t>
            </a:r>
            <a:r>
              <a:rPr lang="fr-FR" dirty="0"/>
              <a:t>: Construire un emploi du temps faisant apparaître des créneaux de forte, moyenne et faible attention et le mettre en parallèle avec les différentes phases d’une situation d’apprentissage. </a:t>
            </a:r>
            <a:br>
              <a:rPr lang="fr-FR" dirty="0"/>
            </a:br>
            <a:br>
              <a:rPr lang="fr-FR" dirty="0"/>
            </a:br>
            <a:r>
              <a:rPr lang="fr-FR" u="sng" dirty="0"/>
              <a:t>Objectif</a:t>
            </a:r>
            <a:r>
              <a:rPr lang="fr-FR" dirty="0"/>
              <a:t> : Définir des créneaux journaliers et des jours de la semaine plus adaptés à chacune de activités proposées.</a:t>
            </a:r>
            <a:br>
              <a:rPr lang="fr-FR" dirty="0"/>
            </a:br>
            <a:r>
              <a:rPr lang="fr-FR" dirty="0"/>
              <a:t> </a:t>
            </a:r>
          </a:p>
        </p:txBody>
      </p:sp>
      <p:sp>
        <p:nvSpPr>
          <p:cNvPr id="5" name="Espace réservé pour un média 4" descr="Espace réservé d’élément multimédia">
            <a:extLst>
              <a:ext uri="{FF2B5EF4-FFF2-40B4-BE49-F238E27FC236}">
                <a16:creationId xmlns:a16="http://schemas.microsoft.com/office/drawing/2014/main" id="{52FAFC0D-E624-B9B6-8A7D-1113AC7A0123}"/>
              </a:ext>
            </a:extLst>
          </p:cNvPr>
          <p:cNvSpPr>
            <a:spLocks noGrp="1"/>
          </p:cNvSpPr>
          <p:nvPr>
            <p:ph type="media" sz="quarter" idx="13"/>
          </p:nvPr>
        </p:nvSpPr>
        <p:spPr>
          <a:xfrm>
            <a:off x="256179" y="808693"/>
            <a:ext cx="5505643" cy="4050792"/>
          </a:xfrm>
        </p:spPr>
        <p:txBody>
          <a:bodyPr/>
          <a:lstStyle/>
          <a:p>
            <a:endParaRPr lang="fr-FR" dirty="0"/>
          </a:p>
        </p:txBody>
      </p:sp>
      <p:sp>
        <p:nvSpPr>
          <p:cNvPr id="4" name="Espace réservé du numéro de diapositive 3">
            <a:extLst>
              <a:ext uri="{FF2B5EF4-FFF2-40B4-BE49-F238E27FC236}">
                <a16:creationId xmlns:a16="http://schemas.microsoft.com/office/drawing/2014/main" id="{8A04AF32-F8E0-0A5D-FE37-012BA0550BB4}"/>
              </a:ext>
            </a:extLst>
          </p:cNvPr>
          <p:cNvSpPr>
            <a:spLocks noGrp="1"/>
          </p:cNvSpPr>
          <p:nvPr>
            <p:ph type="sldNum" sz="quarter" idx="12"/>
          </p:nvPr>
        </p:nvSpPr>
        <p:spPr/>
        <p:txBody>
          <a:bodyPr rtlCol="0"/>
          <a:lstStyle/>
          <a:p>
            <a:pPr rtl="0"/>
            <a:fld id="{98C0CDE5-970C-4CC4-BF43-0DA127E73E82}" type="slidenum">
              <a:rPr lang="fr-FR" smtClean="0"/>
              <a:t>7</a:t>
            </a:fld>
            <a:endParaRPr lang="fr-FR"/>
          </a:p>
        </p:txBody>
      </p:sp>
      <p:pic>
        <p:nvPicPr>
          <p:cNvPr id="8" name="Image 7" descr="Une image contenant texte, Appareils électroniques, capture d’écran, Police&#10;&#10;Description générée automatiquement">
            <a:extLst>
              <a:ext uri="{FF2B5EF4-FFF2-40B4-BE49-F238E27FC236}">
                <a16:creationId xmlns:a16="http://schemas.microsoft.com/office/drawing/2014/main" id="{40D38F3F-327A-8A7D-F46A-D8AC6D804BDC}"/>
              </a:ext>
            </a:extLst>
          </p:cNvPr>
          <p:cNvPicPr>
            <a:picLocks noChangeAspect="1"/>
          </p:cNvPicPr>
          <p:nvPr/>
        </p:nvPicPr>
        <p:blipFill>
          <a:blip r:embed="rId3"/>
          <a:stretch>
            <a:fillRect/>
          </a:stretch>
        </p:blipFill>
        <p:spPr>
          <a:xfrm>
            <a:off x="5960517" y="754952"/>
            <a:ext cx="5845483" cy="4104533"/>
          </a:xfrm>
          <a:prstGeom prst="rect">
            <a:avLst/>
          </a:prstGeom>
        </p:spPr>
      </p:pic>
      <p:pic>
        <p:nvPicPr>
          <p:cNvPr id="10" name="Image 9" descr="Une image contenant texte, capture d’écran, Police, nombre&#10;&#10;Description générée automatiquement">
            <a:extLst>
              <a:ext uri="{FF2B5EF4-FFF2-40B4-BE49-F238E27FC236}">
                <a16:creationId xmlns:a16="http://schemas.microsoft.com/office/drawing/2014/main" id="{450A2935-66F2-F793-B1EC-84F7950E8D0D}"/>
              </a:ext>
            </a:extLst>
          </p:cNvPr>
          <p:cNvPicPr>
            <a:picLocks noChangeAspect="1"/>
          </p:cNvPicPr>
          <p:nvPr/>
        </p:nvPicPr>
        <p:blipFill>
          <a:blip r:embed="rId4"/>
          <a:stretch>
            <a:fillRect/>
          </a:stretch>
        </p:blipFill>
        <p:spPr>
          <a:xfrm>
            <a:off x="256178" y="808693"/>
            <a:ext cx="5505643" cy="4104533"/>
          </a:xfrm>
          <a:prstGeom prst="rect">
            <a:avLst/>
          </a:prstGeom>
        </p:spPr>
      </p:pic>
    </p:spTree>
    <p:extLst>
      <p:ext uri="{BB962C8B-B14F-4D97-AF65-F5344CB8AC3E}">
        <p14:creationId xmlns:p14="http://schemas.microsoft.com/office/powerpoint/2010/main" val="120437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0165A-4AEF-39A8-DF52-438F1D8A336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D6775E8-4795-AE28-3620-1E6C68451F30}"/>
              </a:ext>
            </a:extLst>
          </p:cNvPr>
          <p:cNvSpPr>
            <a:spLocks noGrp="1"/>
          </p:cNvSpPr>
          <p:nvPr>
            <p:ph type="title"/>
          </p:nvPr>
        </p:nvSpPr>
        <p:spPr>
          <a:xfrm>
            <a:off x="1732438" y="317322"/>
            <a:ext cx="9174261" cy="616944"/>
          </a:xfrm>
          <a:solidFill>
            <a:srgbClr val="00B0F0"/>
          </a:solidFill>
        </p:spPr>
        <p:txBody>
          <a:bodyPr rtlCol="0">
            <a:normAutofit/>
          </a:bodyPr>
          <a:lstStyle/>
          <a:p>
            <a:pPr rtl="0"/>
            <a:r>
              <a:rPr lang="fr-FR" dirty="0"/>
              <a:t>Etape 1 : Construire nos emplois du temps en fonction des éléments de recherche</a:t>
            </a:r>
          </a:p>
        </p:txBody>
      </p:sp>
      <p:sp>
        <p:nvSpPr>
          <p:cNvPr id="4" name="Espace réservé du numéro de diapositive 3">
            <a:extLst>
              <a:ext uri="{FF2B5EF4-FFF2-40B4-BE49-F238E27FC236}">
                <a16:creationId xmlns:a16="http://schemas.microsoft.com/office/drawing/2014/main" id="{B7BCC6C7-7A82-0FB8-3C36-3FBF4D130DA8}"/>
              </a:ext>
            </a:extLst>
          </p:cNvPr>
          <p:cNvSpPr>
            <a:spLocks noGrp="1"/>
          </p:cNvSpPr>
          <p:nvPr>
            <p:ph type="sldNum" sz="quarter" idx="12"/>
          </p:nvPr>
        </p:nvSpPr>
        <p:spPr/>
        <p:txBody>
          <a:bodyPr rtlCol="0"/>
          <a:lstStyle/>
          <a:p>
            <a:pPr rtl="0"/>
            <a:fld id="{98C0CDE5-970C-4CC4-BF43-0DA127E73E82}" type="slidenum">
              <a:rPr lang="fr-FR" smtClean="0"/>
              <a:t>8</a:t>
            </a:fld>
            <a:endParaRPr lang="fr-FR" dirty="0"/>
          </a:p>
        </p:txBody>
      </p:sp>
      <p:sp>
        <p:nvSpPr>
          <p:cNvPr id="3" name="Titre 1">
            <a:extLst>
              <a:ext uri="{FF2B5EF4-FFF2-40B4-BE49-F238E27FC236}">
                <a16:creationId xmlns:a16="http://schemas.microsoft.com/office/drawing/2014/main" id="{D43B3215-4BE9-D731-A0BE-C8F495DD6744}"/>
              </a:ext>
            </a:extLst>
          </p:cNvPr>
          <p:cNvSpPr txBox="1">
            <a:spLocks/>
          </p:cNvSpPr>
          <p:nvPr/>
        </p:nvSpPr>
        <p:spPr>
          <a:xfrm>
            <a:off x="240535" y="1013552"/>
            <a:ext cx="11565464" cy="863502"/>
          </a:xfrm>
          <a:prstGeom prst="rect">
            <a:avLst/>
          </a:prstGeom>
          <a:solidFill>
            <a:srgbClr val="FFFF00"/>
          </a:solidFill>
        </p:spPr>
        <p:txBody>
          <a:bodyPr vert="horz" lIns="144000" tIns="45720" rIns="91440" bIns="45720" rtlCol="0" anchor="ctr" anchorCtr="0">
            <a:normAutofit fontScale="40000" lnSpcReduction="200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fr-FR" sz="3600" u="sng" dirty="0">
                <a:solidFill>
                  <a:srgbClr val="002060"/>
                </a:solidFill>
              </a:rPr>
              <a:t>Nos lectures </a:t>
            </a:r>
            <a:r>
              <a:rPr lang="fr-FR" sz="3600" dirty="0">
                <a:solidFill>
                  <a:srgbClr val="002060"/>
                </a:solidFill>
              </a:rPr>
              <a:t>: </a:t>
            </a:r>
          </a:p>
          <a:p>
            <a:r>
              <a:rPr lang="fr-FR" sz="3600" dirty="0">
                <a:solidFill>
                  <a:srgbClr val="002060"/>
                </a:solidFill>
              </a:rPr>
              <a:t>- François TESTU  </a:t>
            </a:r>
          </a:p>
          <a:p>
            <a:r>
              <a:rPr lang="fr-FR" sz="3600" dirty="0">
                <a:solidFill>
                  <a:srgbClr val="002060"/>
                </a:solidFill>
              </a:rPr>
              <a:t>- Hubert MONTAGNER</a:t>
            </a:r>
          </a:p>
          <a:p>
            <a:r>
              <a:rPr lang="fr-FR" sz="3600" dirty="0">
                <a:solidFill>
                  <a:srgbClr val="002060"/>
                </a:solidFill>
              </a:rPr>
              <a:t>- Xavier ESTRUCH, Denis THEUNYNCK </a:t>
            </a:r>
          </a:p>
          <a:p>
            <a:r>
              <a:rPr lang="fr-FR" sz="3600" dirty="0">
                <a:solidFill>
                  <a:srgbClr val="002060"/>
                </a:solidFill>
              </a:rPr>
              <a:t>- BO 7 février 2013</a:t>
            </a:r>
          </a:p>
        </p:txBody>
      </p:sp>
      <p:sp>
        <p:nvSpPr>
          <p:cNvPr id="6" name="Titre 1">
            <a:extLst>
              <a:ext uri="{FF2B5EF4-FFF2-40B4-BE49-F238E27FC236}">
                <a16:creationId xmlns:a16="http://schemas.microsoft.com/office/drawing/2014/main" id="{8E708817-2ACF-8087-8172-B0B8FC02147B}"/>
              </a:ext>
            </a:extLst>
          </p:cNvPr>
          <p:cNvSpPr txBox="1">
            <a:spLocks/>
          </p:cNvSpPr>
          <p:nvPr/>
        </p:nvSpPr>
        <p:spPr>
          <a:xfrm>
            <a:off x="240535" y="2057401"/>
            <a:ext cx="11565464" cy="3701142"/>
          </a:xfrm>
          <a:prstGeom prst="rect">
            <a:avLst/>
          </a:prstGeom>
          <a:solidFill>
            <a:srgbClr val="FFFF00"/>
          </a:solidFill>
        </p:spPr>
        <p:txBody>
          <a:bodyPr vert="horz" lIns="144000" tIns="45720" rIns="91440" bIns="45720" rtlCol="0" anchor="ctr" anchorCtr="0">
            <a:normAutofit fontScale="25000" lnSpcReduction="200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endParaRPr lang="fr-FR" sz="5600" u="sng" dirty="0">
              <a:solidFill>
                <a:srgbClr val="000818"/>
              </a:solidFill>
            </a:endParaRPr>
          </a:p>
          <a:p>
            <a:r>
              <a:rPr lang="fr-FR" sz="5600" u="sng" dirty="0">
                <a:solidFill>
                  <a:srgbClr val="000818"/>
                </a:solidFill>
              </a:rPr>
              <a:t>Nos premières réflexions </a:t>
            </a:r>
            <a:r>
              <a:rPr lang="fr-FR" sz="5600" dirty="0">
                <a:solidFill>
                  <a:srgbClr val="000818"/>
                </a:solidFill>
              </a:rPr>
              <a:t>: </a:t>
            </a:r>
          </a:p>
          <a:p>
            <a:endParaRPr lang="fr-FR" sz="5600" dirty="0">
              <a:solidFill>
                <a:srgbClr val="000818"/>
              </a:solidFill>
            </a:endParaRPr>
          </a:p>
          <a:p>
            <a:r>
              <a:rPr lang="fr-FR" sz="5600" dirty="0">
                <a:solidFill>
                  <a:srgbClr val="000818"/>
                </a:solidFill>
              </a:rPr>
              <a:t>-  Nos profils d’élèves sont divers.  Nous souhaitons définir des créneaux qui fonctionneraient pour le  plus grand nombre mais les problématiques de sommeil, les contextes sociaux et familiaux notamment semblent agir  fortement sur l’attention. Nos emplois du temps seront donc un cadre général mais l’adaptation à certains profils d’élèves restera nécessaire. </a:t>
            </a:r>
          </a:p>
          <a:p>
            <a:endParaRPr lang="fr-FR" sz="5600" dirty="0">
              <a:solidFill>
                <a:srgbClr val="000818"/>
              </a:solidFill>
            </a:endParaRPr>
          </a:p>
          <a:p>
            <a:r>
              <a:rPr lang="fr-FR" sz="5600" dirty="0">
                <a:solidFill>
                  <a:srgbClr val="000818"/>
                </a:solidFill>
              </a:rPr>
              <a:t>- La recherche a beaucoup investi les 4 à 11 ans mais nous n’avons pas trouvé d’éléments sur les élèves plus jeunes.</a:t>
            </a:r>
          </a:p>
          <a:p>
            <a:endParaRPr lang="fr-FR" sz="5600" dirty="0">
              <a:solidFill>
                <a:srgbClr val="000818"/>
              </a:solidFill>
            </a:endParaRPr>
          </a:p>
          <a:p>
            <a:r>
              <a:rPr lang="fr-FR" sz="5600" dirty="0">
                <a:solidFill>
                  <a:srgbClr val="000818"/>
                </a:solidFill>
              </a:rPr>
              <a:t>- Nos observations diffèrent parfois des recherches plus spécifiquement pour les élèves de petites sections. Les problématiques semblent différentes pour les élèves plus jeunes (ex : le jeudi n’est pas un jour où l’attention des PS est la plus efficiente). </a:t>
            </a:r>
          </a:p>
          <a:p>
            <a:endParaRPr lang="fr-FR" sz="5600" dirty="0">
              <a:solidFill>
                <a:srgbClr val="000818"/>
              </a:solidFill>
            </a:endParaRPr>
          </a:p>
          <a:p>
            <a:r>
              <a:rPr lang="fr-FR" sz="5600" dirty="0">
                <a:solidFill>
                  <a:srgbClr val="000818"/>
                </a:solidFill>
              </a:rPr>
              <a:t>- Nous contactons Virginie VAN LYNDEN de la maternelle La Neuvillette et son groupe qui travaillent sur l’attention en TPS.  Leurs observations semblent similaires sur certains points avec nos PS (lundi matin et jeudi matin attention faible, créneau d’attention le plus efficient entre 9h et 10h et après 15h.)</a:t>
            </a:r>
          </a:p>
          <a:p>
            <a:endParaRPr lang="fr-FR" sz="5600" dirty="0">
              <a:solidFill>
                <a:srgbClr val="000818"/>
              </a:solidFill>
            </a:endParaRPr>
          </a:p>
          <a:p>
            <a:r>
              <a:rPr lang="fr-FR" sz="5600" dirty="0">
                <a:solidFill>
                  <a:srgbClr val="000818"/>
                </a:solidFill>
              </a:rPr>
              <a:t>- Il est plus facile d’établir un EDT pour les plus grands car les rythmes attentionnels semblent plus stables et semble mieux correspondre à nos lectures. Nous définissons un emploi du temps pour la classe de MS GS en nous appuyant sur les éléments de recherche à notre disposition. Il sera testé en P4 et P5. </a:t>
            </a:r>
          </a:p>
          <a:p>
            <a:endParaRPr lang="fr-FR" sz="5600" dirty="0">
              <a:solidFill>
                <a:srgbClr val="000818"/>
              </a:solidFill>
            </a:endParaRPr>
          </a:p>
          <a:p>
            <a:r>
              <a:rPr lang="fr-FR" sz="5600" dirty="0">
                <a:solidFill>
                  <a:srgbClr val="000818"/>
                </a:solidFill>
              </a:rPr>
              <a:t>- Nous définissons une grille d’éléments observables liés à l’inattention (affalement, somnolence, agitation, …)  </a:t>
            </a:r>
          </a:p>
          <a:p>
            <a:endParaRPr lang="fr-FR" sz="5600" dirty="0">
              <a:solidFill>
                <a:srgbClr val="000818"/>
              </a:solidFill>
            </a:endParaRPr>
          </a:p>
          <a:p>
            <a:r>
              <a:rPr lang="fr-FR" sz="5600" dirty="0">
                <a:solidFill>
                  <a:srgbClr val="000818"/>
                </a:solidFill>
              </a:rPr>
              <a:t>- L’une de nos lectures nous questionne. François TESTU parle d’inversion de la courbe de l’attention pour les élèves de 4 ans ce qui nous bloque pour construire nos EDT des PS. Nous attendons la </a:t>
            </a:r>
            <a:r>
              <a:rPr lang="fr-FR" sz="5600" dirty="0" err="1">
                <a:solidFill>
                  <a:srgbClr val="000818"/>
                </a:solidFill>
              </a:rPr>
              <a:t>visio</a:t>
            </a:r>
            <a:r>
              <a:rPr lang="fr-FR" sz="5600" dirty="0">
                <a:solidFill>
                  <a:srgbClr val="000818"/>
                </a:solidFill>
              </a:rPr>
              <a:t> du 22 février avec Stéphanie MAZZA pour établir nos emplois du temps pour les classes de PS. </a:t>
            </a:r>
          </a:p>
          <a:p>
            <a:endParaRPr lang="fr-FR" sz="3600" dirty="0">
              <a:solidFill>
                <a:srgbClr val="002060"/>
              </a:solidFill>
            </a:endParaRPr>
          </a:p>
          <a:p>
            <a:endParaRPr lang="fr-FR" sz="3600" dirty="0">
              <a:solidFill>
                <a:srgbClr val="002060"/>
              </a:solidFill>
            </a:endParaRPr>
          </a:p>
          <a:p>
            <a:br>
              <a:rPr lang="fr-FR" dirty="0">
                <a:solidFill>
                  <a:srgbClr val="002060"/>
                </a:solidFill>
              </a:rPr>
            </a:br>
            <a:r>
              <a:rPr lang="fr-FR" dirty="0">
                <a:solidFill>
                  <a:srgbClr val="002060"/>
                </a:solidFill>
              </a:rPr>
              <a:t> </a:t>
            </a:r>
          </a:p>
        </p:txBody>
      </p:sp>
    </p:spTree>
    <p:extLst>
      <p:ext uri="{BB962C8B-B14F-4D97-AF65-F5344CB8AC3E}">
        <p14:creationId xmlns:p14="http://schemas.microsoft.com/office/powerpoint/2010/main" val="774942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331BA-CBA0-F6DC-67F0-EE96FFAD0A6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0E84824-6EAF-B804-8869-5379C79EA10F}"/>
              </a:ext>
            </a:extLst>
          </p:cNvPr>
          <p:cNvSpPr>
            <a:spLocks noGrp="1"/>
          </p:cNvSpPr>
          <p:nvPr>
            <p:ph type="sldNum" sz="quarter" idx="12"/>
          </p:nvPr>
        </p:nvSpPr>
        <p:spPr/>
        <p:txBody>
          <a:bodyPr rtlCol="0"/>
          <a:lstStyle/>
          <a:p>
            <a:pPr rtl="0"/>
            <a:fld id="{98C0CDE5-970C-4CC4-BF43-0DA127E73E82}" type="slidenum">
              <a:rPr lang="fr-FR" smtClean="0"/>
              <a:t>9</a:t>
            </a:fld>
            <a:endParaRPr lang="fr-FR" dirty="0"/>
          </a:p>
        </p:txBody>
      </p:sp>
      <p:sp>
        <p:nvSpPr>
          <p:cNvPr id="2" name="Titre 1">
            <a:extLst>
              <a:ext uri="{FF2B5EF4-FFF2-40B4-BE49-F238E27FC236}">
                <a16:creationId xmlns:a16="http://schemas.microsoft.com/office/drawing/2014/main" id="{87232C76-455E-0CFF-3F62-819882FFD354}"/>
              </a:ext>
            </a:extLst>
          </p:cNvPr>
          <p:cNvSpPr>
            <a:spLocks noGrp="1"/>
          </p:cNvSpPr>
          <p:nvPr>
            <p:ph type="title"/>
          </p:nvPr>
        </p:nvSpPr>
        <p:spPr>
          <a:xfrm>
            <a:off x="3756310" y="150499"/>
            <a:ext cx="4679379" cy="616944"/>
          </a:xfrm>
          <a:solidFill>
            <a:srgbClr val="00B0F0"/>
          </a:solidFill>
        </p:spPr>
        <p:txBody>
          <a:bodyPr rtlCol="0">
            <a:normAutofit/>
          </a:bodyPr>
          <a:lstStyle/>
          <a:p>
            <a:pPr rtl="0"/>
            <a:r>
              <a:rPr lang="fr-FR" dirty="0"/>
              <a:t>Les éléments de recherche associés.</a:t>
            </a:r>
          </a:p>
        </p:txBody>
      </p:sp>
      <p:sp>
        <p:nvSpPr>
          <p:cNvPr id="3" name="Titre 1">
            <a:extLst>
              <a:ext uri="{FF2B5EF4-FFF2-40B4-BE49-F238E27FC236}">
                <a16:creationId xmlns:a16="http://schemas.microsoft.com/office/drawing/2014/main" id="{3D77EDF3-4E24-42F9-B009-E73DAE2FE962}"/>
              </a:ext>
            </a:extLst>
          </p:cNvPr>
          <p:cNvSpPr txBox="1">
            <a:spLocks/>
          </p:cNvSpPr>
          <p:nvPr/>
        </p:nvSpPr>
        <p:spPr>
          <a:xfrm>
            <a:off x="240536" y="958469"/>
            <a:ext cx="7227600" cy="5352480"/>
          </a:xfrm>
          <a:prstGeom prst="rect">
            <a:avLst/>
          </a:prstGeom>
          <a:solidFill>
            <a:srgbClr val="FFFF00"/>
          </a:solidFill>
        </p:spPr>
        <p:txBody>
          <a:bodyPr vert="horz" lIns="144000" tIns="45720" rIns="91440" bIns="45720" rtlCol="0" anchor="ctr" anchorCtr="0">
            <a:normAutofit fontScale="92500" lnSpcReduction="20000"/>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lnSpc>
                <a:spcPct val="107000"/>
              </a:lnSpc>
              <a:spcAft>
                <a:spcPts val="800"/>
              </a:spcAft>
            </a:pPr>
            <a:endParaRPr lang="fr-FR" sz="1600" u="sng"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800"/>
              </a:spcAft>
            </a:pPr>
            <a:r>
              <a:rPr lang="fr-FR" sz="1600" u="sng" kern="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RYTHME JOURNALIER</a:t>
            </a:r>
            <a:endParaRPr lang="fr-FR" sz="16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1600" kern="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Les travaux de TESTU (1994 b) montrent qu’au cours de la journée, il y a 2 alternances de temps forts et de temps faibles dans l’attention et la capacité du traitement de l’information. L’ensemble des travaux européens qui ont porté sur l’attention des enfants au cours de la journée, montrent un profil classique identique . Ce profil se caractérise par une élévation au fil de la matinée scolaire, suivie d’une chute après le déjeuner, puis à nouveau d’une progression de la vigilance au cours de l’après-midi.</a:t>
            </a:r>
            <a:r>
              <a:rPr lang="fr-FR" sz="16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fr-FR" sz="1600" kern="1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16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Vers 8h30 – 9h</a:t>
            </a:r>
            <a:r>
              <a:rPr lang="fr-FR" sz="16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 niveau de vigilance faible. Bâillements, étirements, affalements, calme, rêveries, ne répondent pas à un appel, augmentation progressive du rythme cardiaque. </a:t>
            </a:r>
            <a:r>
              <a:rPr lang="fr-FR" sz="1600" u="sng"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L’inertie du sommeil </a:t>
            </a:r>
            <a:r>
              <a:rPr lang="fr-FR" sz="16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la transition entre le sommeil et l’éveil complet passe par une phase appelée « inertie du sommeil », immédiatement consécutive au réveil et se caractérisant par une hypovigilance transitoire, des troubles de l’humeur et par une dégradation momentanée des performances physiques et mentales (troubles de la mémoire, des repères spatio-temporels…). L’inertie se dissipe lentement de façon exponentielle.</a:t>
            </a:r>
          </a:p>
          <a:p>
            <a:pPr>
              <a:lnSpc>
                <a:spcPct val="107000"/>
              </a:lnSpc>
              <a:spcAft>
                <a:spcPts val="800"/>
              </a:spcAft>
            </a:pPr>
            <a:r>
              <a:rPr lang="fr-FR" sz="1600" b="1" kern="1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16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Après 9h</a:t>
            </a:r>
            <a:r>
              <a:rPr lang="fr-FR" sz="16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 augmentation de la vigilance, augmentation du % d’élèves mobilisant leurs processus cognitifs ; maximum des capacités intellectuelles.</a:t>
            </a:r>
            <a:r>
              <a:rPr lang="fr-FR" sz="16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fr-FR" sz="1600" kern="1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1600" b="1"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Vers 13h – 15h</a:t>
            </a:r>
            <a:r>
              <a:rPr lang="fr-FR" sz="16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 maximum d’élèves peu attentifs. Acrophase du rythme cardiaque. Moment de faible vigilance souvent dénommé « effet post-prandial » mais qui n’est pas à corréler avec la quantité et la qualité de la nourriture.</a:t>
            </a:r>
          </a:p>
          <a:p>
            <a:pPr>
              <a:lnSpc>
                <a:spcPct val="107000"/>
              </a:lnSpc>
              <a:spcAft>
                <a:spcPts val="800"/>
              </a:spcAft>
            </a:pPr>
            <a:r>
              <a:rPr lang="fr-FR" sz="16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après 15h : </a:t>
            </a:r>
            <a:r>
              <a:rPr lang="fr-FR"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augmentation des niveaux de vigilance.</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BD4E2933-9862-8422-7874-CDAFA62A7763}"/>
              </a:ext>
            </a:extLst>
          </p:cNvPr>
          <p:cNvPicPr>
            <a:picLocks noChangeAspect="1"/>
          </p:cNvPicPr>
          <p:nvPr/>
        </p:nvPicPr>
        <p:blipFill>
          <a:blip r:embed="rId3"/>
          <a:stretch>
            <a:fillRect/>
          </a:stretch>
        </p:blipFill>
        <p:spPr>
          <a:xfrm>
            <a:off x="7468135" y="2380969"/>
            <a:ext cx="4483330" cy="2482978"/>
          </a:xfrm>
          <a:prstGeom prst="rect">
            <a:avLst/>
          </a:prstGeom>
        </p:spPr>
      </p:pic>
    </p:spTree>
    <p:extLst>
      <p:ext uri="{BB962C8B-B14F-4D97-AF65-F5344CB8AC3E}">
        <p14:creationId xmlns:p14="http://schemas.microsoft.com/office/powerpoint/2010/main" val="1506577325"/>
      </p:ext>
    </p:extLst>
  </p:cSld>
  <p:clrMapOvr>
    <a:masterClrMapping/>
  </p:clrMapOvr>
</p:sld>
</file>

<file path=ppt/theme/theme1.xml><?xml version="1.0" encoding="utf-8"?>
<a:theme xmlns:a="http://schemas.openxmlformats.org/drawingml/2006/main" name="Thème Offic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60958880_TF66931380_Win32" id="{1E818752-1E10-49C0-A9A3-0BD7B3F3A698}" vid="{B764C229-3897-4260-A142-561A8214D143}"/>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{B2E0A99A-322B-4D18-9AFB-8C88A53DBDDA}tf66931380_win32</Template>
  <TotalTime>1387</TotalTime>
  <Words>1585</Words>
  <Application>Microsoft Office PowerPoint</Application>
  <PresentationFormat>Grand écran</PresentationFormat>
  <Paragraphs>113</Paragraphs>
  <Slides>17</Slides>
  <Notes>15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Calibri</vt:lpstr>
      <vt:lpstr>Comic Sans MS</vt:lpstr>
      <vt:lpstr>Franklin Gothic Book</vt:lpstr>
      <vt:lpstr>Thème Office</vt:lpstr>
      <vt:lpstr>BIEN ETRE POUR BIEN APPRENDRE</vt:lpstr>
      <vt:lpstr>  Stéphanie LAFOLET Céline LATOUI  Sébastien COUSIN </vt:lpstr>
      <vt:lpstr>Analyse des besoins de nos élèves</vt:lpstr>
      <vt:lpstr>Nos indicateurs : Comment se manifeste cette inattention dans nos classes ?</vt:lpstr>
      <vt:lpstr>Notre problématique</vt:lpstr>
      <vt:lpstr>Présentation PowerPoint</vt:lpstr>
      <vt:lpstr> Notre Projet : Construire un emploi du temps faisant apparaître des créneaux de forte, moyenne et faible attention et le mettre en parallèle avec les différentes phases d’une situation d’apprentissage.   Objectif : Définir des créneaux journaliers et des jours de la semaine plus adaptés à chacune de activités proposées.  </vt:lpstr>
      <vt:lpstr>Etape 1 : Construire nos emplois du temps en fonction des éléments de recherche</vt:lpstr>
      <vt:lpstr>Les éléments de recherche associés.</vt:lpstr>
      <vt:lpstr>Présentation PowerPoint</vt:lpstr>
      <vt:lpstr>L’emploi du temps MS GS mis en place en mars </vt:lpstr>
      <vt:lpstr>Présentation PowerPoint</vt:lpstr>
      <vt:lpstr>Présentation PowerPoint</vt:lpstr>
      <vt:lpstr>Présentation PowerPoint</vt:lpstr>
      <vt:lpstr>Présentation PowerPoint</vt:lpstr>
      <vt:lpstr>Ce qu’il nous reste à accomplir </vt:lpstr>
      <vt:lpstr>À suivre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 ETRE POUR BIEN APPRENDRE</dc:title>
  <dc:creator>Sebastien COUSIN</dc:creator>
  <cp:lastModifiedBy>Sebastien COUSIN</cp:lastModifiedBy>
  <cp:revision>15</cp:revision>
  <cp:lastPrinted>2024-03-30T17:50:51Z</cp:lastPrinted>
  <dcterms:created xsi:type="dcterms:W3CDTF">2024-02-27T15:11:11Z</dcterms:created>
  <dcterms:modified xsi:type="dcterms:W3CDTF">2024-09-14T08:33:06Z</dcterms:modified>
</cp:coreProperties>
</file>